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56" r:id="rId2"/>
  </p:sldMasterIdLst>
  <p:notesMasterIdLst>
    <p:notesMasterId r:id="rId11"/>
  </p:notesMasterIdLst>
  <p:handoutMasterIdLst>
    <p:handoutMasterId r:id="rId12"/>
  </p:handoutMasterIdLst>
  <p:sldIdLst>
    <p:sldId id="282" r:id="rId3"/>
    <p:sldId id="271" r:id="rId4"/>
    <p:sldId id="276" r:id="rId5"/>
    <p:sldId id="277" r:id="rId6"/>
    <p:sldId id="278" r:id="rId7"/>
    <p:sldId id="279" r:id="rId8"/>
    <p:sldId id="280" r:id="rId9"/>
    <p:sldId id="284" r:id="rId10"/>
  </p:sldIdLst>
  <p:sldSz cx="9144000" cy="6858000" type="screen4x3"/>
  <p:notesSz cx="6797675" cy="9928225"/>
  <p:custDataLst>
    <p:tags r:id="rId1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AA879"/>
    <a:srgbClr val="C9BCD7"/>
    <a:srgbClr val="951B82"/>
    <a:srgbClr val="2886A3"/>
    <a:srgbClr val="FFFFCA"/>
    <a:srgbClr val="000000"/>
    <a:srgbClr val="FFFEDE"/>
    <a:srgbClr val="FFFF00"/>
    <a:srgbClr val="ED1A3A"/>
    <a:srgbClr val="CD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80787"/>
  </p:normalViewPr>
  <p:slideViewPr>
    <p:cSldViewPr>
      <p:cViewPr varScale="1">
        <p:scale>
          <a:sx n="68" d="100"/>
          <a:sy n="68" d="100"/>
        </p:scale>
        <p:origin x="1925" y="67"/>
      </p:cViewPr>
      <p:guideLst>
        <p:guide orient="horz" pos="2160"/>
        <p:guide pos="2880"/>
      </p:guideLst>
    </p:cSldViewPr>
  </p:slideViewPr>
  <p:notesTextViewPr>
    <p:cViewPr>
      <p:scale>
        <a:sx n="1" d="1"/>
        <a:sy n="1" d="1"/>
      </p:scale>
      <p:origin x="0" y="-1728"/>
    </p:cViewPr>
  </p:notesTextViewPr>
  <p:sorterViewPr>
    <p:cViewPr>
      <p:scale>
        <a:sx n="100" d="100"/>
        <a:sy n="100" d="100"/>
      </p:scale>
      <p:origin x="0" y="0"/>
    </p:cViewPr>
  </p:sorterViewPr>
  <p:notesViewPr>
    <p:cSldViewPr>
      <p:cViewPr varScale="1">
        <p:scale>
          <a:sx n="51" d="100"/>
          <a:sy n="51" d="100"/>
        </p:scale>
        <p:origin x="-29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ABEDEDA-8E36-4DFB-8E4D-D1D6DB4D9F0E}" type="datetimeFigureOut">
              <a:rPr lang="nl-NL" smtClean="0"/>
              <a:pPr/>
              <a:t>15-11-2024</a:t>
            </a:fld>
            <a:endParaRPr lang="nl-NL" dirty="0"/>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591A290-BA50-4A20-9420-36625EF70DC3}" type="slidenum">
              <a:rPr lang="nl-NL" smtClean="0"/>
              <a:pPr/>
              <a:t>‹nr.›</a:t>
            </a:fld>
            <a:endParaRPr lang="nl-NL" dirty="0"/>
          </a:p>
        </p:txBody>
      </p:sp>
    </p:spTree>
    <p:extLst>
      <p:ext uri="{BB962C8B-B14F-4D97-AF65-F5344CB8AC3E}">
        <p14:creationId xmlns:p14="http://schemas.microsoft.com/office/powerpoint/2010/main" val="1093891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7467E3D-53D2-40D8-B702-9292685B6CC8}" type="datetimeFigureOut">
              <a:rPr lang="nl-NL" smtClean="0"/>
              <a:pPr/>
              <a:t>15-11-2024</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BE1F4A8-050B-42C0-A480-AB8DEF94A527}" type="slidenum">
              <a:rPr lang="nl-NL" smtClean="0"/>
              <a:pPr/>
              <a:t>‹nr.›</a:t>
            </a:fld>
            <a:endParaRPr lang="nl-NL" dirty="0"/>
          </a:p>
        </p:txBody>
      </p:sp>
    </p:spTree>
    <p:extLst>
      <p:ext uri="{BB962C8B-B14F-4D97-AF65-F5344CB8AC3E}">
        <p14:creationId xmlns:p14="http://schemas.microsoft.com/office/powerpoint/2010/main" val="292811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mei 2022 heeft de MR verkiezingen georganiseerd. Hierbij zijn Herbert en Frank namens de ouders als nieuwe MR leden voor de komende drie jaar gekozen.</a:t>
            </a:r>
          </a:p>
          <a:p>
            <a:r>
              <a:rPr lang="nl-NL" dirty="0"/>
              <a:t>Jessica heeft dit jaar het stokje van Monique overgenomen en vormt daarmee samen met Nicole de vertegenwoordiging vanuit het personeel van de school in de MR. </a:t>
            </a:r>
          </a:p>
          <a:p>
            <a:r>
              <a:rPr lang="nl-NL" dirty="0"/>
              <a:t>Margo is de contactpersoon tussen de MR en het schoolbestuur, zij maakt echter </a:t>
            </a:r>
            <a:r>
              <a:rPr lang="nl-NL" u="sng" dirty="0"/>
              <a:t>geen deel uit van de MR</a:t>
            </a:r>
            <a:r>
              <a:rPr lang="nl-NL" dirty="0"/>
              <a:t>.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4</a:t>
            </a:fld>
            <a:endParaRPr lang="nl-NL" dirty="0"/>
          </a:p>
        </p:txBody>
      </p:sp>
    </p:spTree>
    <p:extLst>
      <p:ext uri="{BB962C8B-B14F-4D97-AF65-F5344CB8AC3E}">
        <p14:creationId xmlns:p14="http://schemas.microsoft.com/office/powerpoint/2010/main" val="199540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Naar de officiële zaken is de MR ook een klankbord voor de school om zaken te spiegelen naar de ouders en personeel.</a:t>
            </a:r>
          </a:p>
          <a:p>
            <a:pPr marL="171450" indent="-171450">
              <a:buFont typeface="Arial" panose="020B0604020202020204" pitchFamily="34" charset="0"/>
              <a:buChar char="•"/>
            </a:pPr>
            <a:r>
              <a:rPr lang="nl-NL" b="1" dirty="0"/>
              <a:t>Mobiel beleid op school</a:t>
            </a:r>
            <a:r>
              <a:rPr lang="nl-NL" dirty="0"/>
              <a:t>: dit is vooraf besproken met de MR en ingegaan per 1/1/2024. Tijdens de </a:t>
            </a:r>
            <a:r>
              <a:rPr lang="nl-NL" dirty="0" err="1"/>
              <a:t>zgn</a:t>
            </a:r>
            <a:r>
              <a:rPr lang="nl-NL" dirty="0"/>
              <a:t> Inspiratie carrousel in juni 2024 heeft er een evaluatie met het personeel plaatsgevonden en deze wordt in het nieuwe schooljaar met de MR besproken.</a:t>
            </a:r>
          </a:p>
          <a:p>
            <a:pPr marL="171450" indent="-171450">
              <a:buFont typeface="Arial" panose="020B0604020202020204" pitchFamily="34" charset="0"/>
              <a:buChar char="•"/>
            </a:pPr>
            <a:r>
              <a:rPr lang="nl-NL" b="1" dirty="0"/>
              <a:t>Leer/werkklimaat op school</a:t>
            </a:r>
            <a:r>
              <a:rPr lang="nl-NL" dirty="0"/>
              <a:t>: de uitkomsten van het onderzoek van een DOS-onderzoeker zijn besproken met de MR. Deze uitkomsten zijn ook als workshop in de Inspiratie carrousel van juni 2024 met het personeel aan de orde gekomen. </a:t>
            </a:r>
          </a:p>
          <a:p>
            <a:pPr marL="171450" indent="-171450">
              <a:buFont typeface="Arial" panose="020B0604020202020204" pitchFamily="34" charset="0"/>
              <a:buChar char="•"/>
            </a:pPr>
            <a:r>
              <a:rPr lang="nl-NL" b="1" dirty="0"/>
              <a:t>Overgang van Klasbord naar </a:t>
            </a:r>
            <a:r>
              <a:rPr lang="nl-NL" b="1" dirty="0" err="1"/>
              <a:t>Social</a:t>
            </a:r>
            <a:r>
              <a:rPr lang="nl-NL" b="1" dirty="0"/>
              <a:t> Schools</a:t>
            </a:r>
            <a:r>
              <a:rPr lang="nl-NL" dirty="0"/>
              <a:t>: mede op verzoek van de MR heeft de </a:t>
            </a:r>
            <a:r>
              <a:rPr lang="nl-NL" dirty="0" err="1"/>
              <a:t>Ziep</a:t>
            </a:r>
            <a:r>
              <a:rPr lang="nl-NL" dirty="0"/>
              <a:t> afgelopen jaar bij andere DOS-scholen navraag gedaan met welke applicatie gewerkt wordt in de communicatie tussen ouders en school. </a:t>
            </a:r>
            <a:r>
              <a:rPr lang="nl-NL" dirty="0" err="1"/>
              <a:t>Social</a:t>
            </a:r>
            <a:r>
              <a:rPr lang="nl-NL" dirty="0"/>
              <a:t> Schools bleek een zeer populaire en gebruikersvriendelijke toepassing. In het voorjaar van 2024 is een pilot bij een van de klassen geweest en op basis van de uitkomsten is ervoor gekozen om </a:t>
            </a:r>
            <a:r>
              <a:rPr lang="nl-NL" dirty="0" err="1"/>
              <a:t>Ziep</a:t>
            </a:r>
            <a:r>
              <a:rPr lang="nl-NL" dirty="0"/>
              <a:t>-breed over te stappen van Klasbord naar </a:t>
            </a:r>
            <a:r>
              <a:rPr lang="nl-NL" dirty="0" err="1"/>
              <a:t>Social</a:t>
            </a:r>
            <a:r>
              <a:rPr lang="nl-NL" dirty="0"/>
              <a:t> Schools. </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Om als MR goed te kunnen functioneren en besluiten te kunnen nemen is ook kennis van algemene informatie van belang. Diverse korte onderwerpen komen zo te spraken. Daarnaast zijn er ook wat grotere onderwerpen behandeld, of onderwerpen die regelmatig terugkwamen.</a:t>
            </a:r>
          </a:p>
          <a:p>
            <a:pPr marL="171450" indent="-171450">
              <a:buFont typeface="Arial" panose="020B0604020202020204" pitchFamily="34" charset="0"/>
              <a:buChar char="•"/>
            </a:pPr>
            <a:r>
              <a:rPr lang="nl-NL" b="1" dirty="0"/>
              <a:t>Diploma VSO</a:t>
            </a:r>
            <a:r>
              <a:rPr lang="nl-NL" dirty="0"/>
              <a:t>: twee jaar geleden hebben de leerlingen voor het eerste een echt officieel diploma gekregen. Dit was een initiatief van een aantal jaren geleden door Minister Slob. In de MR hebben we besproken op welke wijze de school tewerk gaat om diploma’s uit te kunnen geven aan de leerlingen; diploma commissie, diploma reglement, overgangsreglement. Evaluatie van deze werkwijze heeft in de MR plaatsgevonden. </a:t>
            </a:r>
          </a:p>
          <a:p>
            <a:pPr marL="171450" indent="-171450">
              <a:buFont typeface="Arial" panose="020B0604020202020204" pitchFamily="34" charset="0"/>
              <a:buChar char="•"/>
            </a:pPr>
            <a:r>
              <a:rPr lang="nl-NL" b="1" dirty="0">
                <a:highlight>
                  <a:srgbClr val="FFFF00"/>
                </a:highlight>
              </a:rPr>
              <a:t>Begroting school</a:t>
            </a:r>
            <a:r>
              <a:rPr lang="nl-NL" dirty="0">
                <a:highlight>
                  <a:srgbClr val="FFFF00"/>
                </a:highlight>
              </a:rPr>
              <a:t>: De school kent diverse kosten. Deze  zijn ter informatie in de begroting met de MR doorgenomen. Zo zijn er onder andere leermiddelen aangeschaft voor nieuwe leermethodes.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De school heeft van de MR niet overal instemming voor nodig. In sommige gevallen heeft de MR alleen een adviesrecht. In sommige gevallen is zelfs een verschil tussen ouders en personeel wat betreft advies en instemming over hetzelfde onderwerp.</a:t>
            </a:r>
          </a:p>
          <a:p>
            <a:pPr marL="171450" indent="-171450">
              <a:buFont typeface="Arial" panose="020B0604020202020204" pitchFamily="34" charset="0"/>
              <a:buChar char="•"/>
            </a:pPr>
            <a:r>
              <a:rPr lang="nl-NL" b="1" dirty="0"/>
              <a:t>Jaarplan</a:t>
            </a:r>
            <a:r>
              <a:rPr lang="nl-NL" dirty="0"/>
              <a:t>: De school heeft een meerjarenplan (‘ schoolplan’ ), hierin staat een visie waar de school in een aantal jaren naar toe wilt werken. Ieder jaar wordt daar een jaarplan uit afgeleid met heel concrete acties (‘alles is SMART’ – Specifiek, Meetbaar, Ambitieus, Realistisch, Tijdsgebonden). In de MR kijken naar de acties, de voortgang en uiteindelijk of aan het einde van jet jaar de acties allemaal goed afgerond zijn. </a:t>
            </a:r>
          </a:p>
          <a:p>
            <a:pPr marL="171450" indent="-171450">
              <a:buFont typeface="Arial" panose="020B0604020202020204" pitchFamily="34" charset="0"/>
              <a:buChar char="•"/>
            </a:pPr>
            <a:r>
              <a:rPr lang="nl-NL" b="1" dirty="0"/>
              <a:t>Vakantierooster schooljaar 2024-2025: </a:t>
            </a:r>
            <a:r>
              <a:rPr lang="nl-NL" b="0" dirty="0"/>
              <a:t>beoordeling van het voorstel van de directeur met daarin de vakantieplanning en de studiedagen. In het rooster voor 24-25 zijn 4 </a:t>
            </a:r>
            <a:r>
              <a:rPr lang="nl-NL" b="0" dirty="0" err="1"/>
              <a:t>ipv</a:t>
            </a:r>
            <a:r>
              <a:rPr lang="nl-NL" b="0" dirty="0"/>
              <a:t> 5 studiedagen opgenomen. De norm van 1.000 uur onderwijs per jaar is daarbij het uitgangpunt.</a:t>
            </a: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Naar die advisering hebben we dus ook over enkele zaken formeel instemming verleend</a:t>
            </a:r>
          </a:p>
          <a:p>
            <a:pPr marL="171450" indent="-171450">
              <a:buFont typeface="Arial" panose="020B0604020202020204" pitchFamily="34" charset="0"/>
              <a:buChar char="•"/>
            </a:pPr>
            <a:r>
              <a:rPr lang="nl-NL" b="1" dirty="0"/>
              <a:t>Formatieplan</a:t>
            </a:r>
            <a:r>
              <a:rPr lang="nl-NL" dirty="0"/>
              <a:t>: Dit plan wordt jaarlijks gemaakt, hier staat in op welke wijze de school personeel inzet op basis van het beschikbare geld, dit bepaald dus ook het aantal groepen en dus indirect het aantal leerlingen in een groep. Uitgangspunt in de beoordeling door de MR was de kwaliteit van het onderwijs. Als ouders hebben alleen over adviseren. Maar het personeel heeft instemmingsrecht. En heeft ook ingestemd met het formatieplan.</a:t>
            </a:r>
          </a:p>
          <a:p>
            <a:pPr marL="171450" indent="-171450">
              <a:buFont typeface="Arial" panose="020B0604020202020204" pitchFamily="34" charset="0"/>
              <a:buChar char="•"/>
            </a:pPr>
            <a:r>
              <a:rPr lang="nl-NL" b="1" dirty="0"/>
              <a:t>Schoolgids</a:t>
            </a:r>
            <a:r>
              <a:rPr lang="nl-NL" dirty="0"/>
              <a:t>: De schoolgids wordt elke jaar bijgewerkt met actuele informatie. Die is voorgelegd aan de MR en daar is instemming aan verleend.  Dit is de schoolgids zoals die bijvoorbeeld nu op de website van De Ziep te bekijken is. </a:t>
            </a:r>
          </a:p>
          <a:p>
            <a:pPr marL="0" indent="0">
              <a:buFont typeface="Arial" panose="020B0604020202020204" pitchFamily="34" charset="0"/>
              <a:buNone/>
            </a:pP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5</a:t>
            </a:fld>
            <a:endParaRPr lang="nl-NL" dirty="0"/>
          </a:p>
        </p:txBody>
      </p:sp>
    </p:spTree>
    <p:extLst>
      <p:ext uri="{BB962C8B-B14F-4D97-AF65-F5344CB8AC3E}">
        <p14:creationId xmlns:p14="http://schemas.microsoft.com/office/powerpoint/2010/main" val="370903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6</a:t>
            </a:fld>
            <a:endParaRPr lang="nl-NL" dirty="0"/>
          </a:p>
        </p:txBody>
      </p:sp>
    </p:spTree>
    <p:extLst>
      <p:ext uri="{BB962C8B-B14F-4D97-AF65-F5344CB8AC3E}">
        <p14:creationId xmlns:p14="http://schemas.microsoft.com/office/powerpoint/2010/main" val="211069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pPr/>
              <a:t>7</a:t>
            </a:fld>
            <a:endParaRPr lang="nl-NL" dirty="0"/>
          </a:p>
        </p:txBody>
      </p:sp>
    </p:spTree>
    <p:extLst>
      <p:ext uri="{BB962C8B-B14F-4D97-AF65-F5344CB8AC3E}">
        <p14:creationId xmlns:p14="http://schemas.microsoft.com/office/powerpoint/2010/main" val="408482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pPr/>
              <a:t>8</a:t>
            </a:fld>
            <a:endParaRPr lang="nl-NL" dirty="0"/>
          </a:p>
        </p:txBody>
      </p:sp>
    </p:spTree>
    <p:extLst>
      <p:ext uri="{BB962C8B-B14F-4D97-AF65-F5344CB8AC3E}">
        <p14:creationId xmlns:p14="http://schemas.microsoft.com/office/powerpoint/2010/main" val="3390782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8880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95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1112400" y="1051200"/>
            <a:ext cx="6912000" cy="1296000"/>
          </a:xfrm>
          <a:prstGeom prst="rect">
            <a:avLst/>
          </a:prstGeom>
        </p:spPr>
        <p:txBody>
          <a:bodyPr lIns="0" tIns="0" rIns="0" bIns="0" anchor="t" anchorCtr="0"/>
          <a:lstStyle>
            <a:lvl1pPr>
              <a:lnSpc>
                <a:spcPct val="109000"/>
              </a:lnSpc>
              <a:defRPr>
                <a:solidFill>
                  <a:srgbClr val="FFFFFF"/>
                </a:solidFill>
              </a:defRPr>
            </a:lvl1pPr>
          </a:lstStyle>
          <a:p>
            <a:r>
              <a:rPr lang="nl-NL" dirty="0"/>
              <a:t>Klik om een titel te maken</a:t>
            </a:r>
          </a:p>
        </p:txBody>
      </p:sp>
      <p:sp>
        <p:nvSpPr>
          <p:cNvPr id="3" name="Ondertitel 2"/>
          <p:cNvSpPr>
            <a:spLocks noGrp="1"/>
          </p:cNvSpPr>
          <p:nvPr>
            <p:ph type="subTitle" idx="1" hasCustomPrompt="1"/>
          </p:nvPr>
        </p:nvSpPr>
        <p:spPr bwMode="white">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14" name="Tijdelijke aanduiding voor tekst 10"/>
          <p:cNvSpPr>
            <a:spLocks noGrp="1"/>
          </p:cNvSpPr>
          <p:nvPr>
            <p:ph type="body" sz="quarter" idx="10" hasCustomPrompt="1"/>
          </p:nvPr>
        </p:nvSpPr>
        <p:spPr bwMode="white">
          <a:xfrm>
            <a:off x="1115616" y="3501008"/>
            <a:ext cx="6912768" cy="792163"/>
          </a:xfrm>
        </p:spPr>
        <p:txBody>
          <a:bodyPr lIns="0" tIns="0" rIns="0" bIns="0">
            <a:normAutofit/>
          </a:bodyPr>
          <a:lstStyle>
            <a:lvl1pPr>
              <a:lnSpc>
                <a:spcPts val="2300"/>
              </a:lnSpc>
              <a:defRPr sz="1200">
                <a:solidFill>
                  <a:srgbClr val="FFFFFF"/>
                </a:solidFill>
              </a:defRPr>
            </a:lvl1pPr>
          </a:lstStyle>
          <a:p>
            <a:pPr>
              <a:lnSpc>
                <a:spcPts val="2300"/>
              </a:lnSpc>
            </a:pPr>
            <a:r>
              <a:rPr lang="nl-NL" sz="1200" dirty="0"/>
              <a:t>Naam auteur/spreker</a:t>
            </a:r>
            <a:br>
              <a:rPr lang="nl-NL" sz="1200" dirty="0"/>
            </a:br>
            <a:r>
              <a:rPr lang="nl-NL" sz="1200" dirty="0"/>
              <a:t>Plaats, datum</a:t>
            </a:r>
          </a:p>
        </p:txBody>
      </p:sp>
    </p:spTree>
    <p:extLst>
      <p:ext uri="{BB962C8B-B14F-4D97-AF65-F5344CB8AC3E}">
        <p14:creationId xmlns:p14="http://schemas.microsoft.com/office/powerpoint/2010/main" val="374172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 smal">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Afgeronde rechthoek 3"/>
          <p:cNvSpPr/>
          <p:nvPr userDrawn="1">
            <p:custDataLst>
              <p:tags r:id="rId1"/>
            </p:custDataLst>
          </p:nvPr>
        </p:nvSpPr>
        <p:spPr>
          <a:xfrm>
            <a:off x="683568" y="684000"/>
            <a:ext cx="7776000" cy="38880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95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
          <p:cNvSpPr>
            <a:spLocks noGrp="1"/>
          </p:cNvSpPr>
          <p:nvPr>
            <p:ph type="ctrTitle" hasCustomPrompt="1"/>
          </p:nvPr>
        </p:nvSpPr>
        <p:spPr>
          <a:xfrm>
            <a:off x="1112283" y="1044000"/>
            <a:ext cx="3024000" cy="3177088"/>
          </a:xfrm>
          <a:prstGeom prst="rect">
            <a:avLst/>
          </a:prstGeom>
        </p:spPr>
        <p:txBody>
          <a:bodyPr lIns="0" tIns="0" rIns="0" bIns="0" anchor="t" anchorCtr="0"/>
          <a:lstStyle>
            <a:lvl1pPr>
              <a:lnSpc>
                <a:spcPct val="109000"/>
              </a:lnSpc>
              <a:defRPr>
                <a:solidFill>
                  <a:srgbClr val="FFFFFF"/>
                </a:solidFill>
              </a:defRPr>
            </a:lvl1pPr>
          </a:lstStyle>
          <a:p>
            <a:pPr lvl="0"/>
            <a:r>
              <a:rPr lang="nl-NL" dirty="0"/>
              <a:t>Klik om een titel te maken</a:t>
            </a:r>
          </a:p>
        </p:txBody>
      </p:sp>
      <p:sp>
        <p:nvSpPr>
          <p:cNvPr id="15" name="Ondertitel 2"/>
          <p:cNvSpPr>
            <a:spLocks noGrp="1"/>
          </p:cNvSpPr>
          <p:nvPr>
            <p:ph type="subTitle" idx="1" hasCustomPrompt="1"/>
          </p:nvPr>
        </p:nvSpPr>
        <p:spPr bwMode="white">
          <a:xfrm>
            <a:off x="5004000" y="1080000"/>
            <a:ext cx="3024384" cy="1052856"/>
          </a:xfrm>
        </p:spPr>
        <p:txBody>
          <a:bodyPr lIns="0" tIns="0" rIns="0" bIns="0"/>
          <a:lstStyle>
            <a:lvl1pPr marL="0" indent="0" algn="l">
              <a:lnSpc>
                <a:spcPts val="23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11" name="Tijdelijke aanduiding voor tekst 10"/>
          <p:cNvSpPr>
            <a:spLocks noGrp="1"/>
          </p:cNvSpPr>
          <p:nvPr>
            <p:ph type="body" sz="quarter" idx="10" hasCustomPrompt="1"/>
          </p:nvPr>
        </p:nvSpPr>
        <p:spPr bwMode="white">
          <a:xfrm>
            <a:off x="5003800" y="3284984"/>
            <a:ext cx="3024188" cy="792163"/>
          </a:xfrm>
        </p:spPr>
        <p:txBody>
          <a:bodyPr lIns="0" tIns="0" rIns="0" bIns="0">
            <a:normAutofit/>
          </a:bodyPr>
          <a:lstStyle>
            <a:lvl1pPr>
              <a:lnSpc>
                <a:spcPts val="2300"/>
              </a:lnSpc>
              <a:defRPr sz="1200">
                <a:solidFill>
                  <a:srgbClr val="FFFFFF"/>
                </a:solidFill>
              </a:defRPr>
            </a:lvl1pPr>
          </a:lstStyle>
          <a:p>
            <a:pPr>
              <a:lnSpc>
                <a:spcPts val="2300"/>
              </a:lnSpc>
            </a:pPr>
            <a:r>
              <a:rPr lang="nl-NL" sz="1200" dirty="0"/>
              <a:t>Naam auteur/spreker</a:t>
            </a:r>
            <a:br>
              <a:rPr lang="nl-NL" sz="1200" dirty="0"/>
            </a:br>
            <a:r>
              <a:rPr lang="nl-NL" sz="1200" dirty="0"/>
              <a:t>Plaats, datum</a:t>
            </a:r>
          </a:p>
        </p:txBody>
      </p:sp>
    </p:spTree>
    <p:extLst>
      <p:ext uri="{BB962C8B-B14F-4D97-AF65-F5344CB8AC3E}">
        <p14:creationId xmlns:p14="http://schemas.microsoft.com/office/powerpoint/2010/main" val="7498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576000" y="1749600"/>
            <a:ext cx="7884432" cy="4395600"/>
          </a:xfrm>
        </p:spPr>
        <p:txBody>
          <a:bodyPr/>
          <a:lstStyle>
            <a:lvl6pPr>
              <a:defRPr baseline="0"/>
            </a:lvl6pPr>
            <a:lvl7pPr>
              <a:defRPr baseline="30000"/>
            </a:lvl7pPr>
          </a:lstStyle>
          <a:p>
            <a:r>
              <a:rPr lang="nl-NL" dirty="0"/>
              <a:t>Kop</a:t>
            </a:r>
          </a:p>
          <a:p>
            <a:pPr lvl="1"/>
            <a:r>
              <a:rPr lang="nl-NL" dirty="0"/>
              <a:t>Voorbeeld opsomming</a:t>
            </a:r>
          </a:p>
          <a:p>
            <a:pPr lvl="2"/>
            <a:r>
              <a:rPr lang="nl-NL" dirty="0"/>
              <a:t>Tekst</a:t>
            </a:r>
          </a:p>
          <a:p>
            <a:pPr lvl="3"/>
            <a:r>
              <a:rPr lang="nl-NL" dirty="0"/>
              <a:t>Voorbeeld opsomming 2</a:t>
            </a:r>
          </a:p>
          <a:p>
            <a:pPr lvl="4"/>
            <a:r>
              <a:rPr lang="nl-NL" dirty="0"/>
              <a:t>Opsomming binnen opsomming</a:t>
            </a:r>
          </a:p>
        </p:txBody>
      </p:sp>
      <p:sp>
        <p:nvSpPr>
          <p:cNvPr id="3" name="Tijdelijke aanduiding voor dianummer 2"/>
          <p:cNvSpPr>
            <a:spLocks noGrp="1"/>
          </p:cNvSpPr>
          <p:nvPr>
            <p:ph type="sldNum" sz="quarter" idx="10"/>
          </p:nvPr>
        </p:nvSpPr>
        <p:spPr>
          <a:xfrm>
            <a:off x="685800" y="6451200"/>
            <a:ext cx="285750" cy="179388"/>
          </a:xfrm>
          <a:prstGeom prst="rect">
            <a:avLst/>
          </a:prstGeom>
        </p:spPr>
        <p:txBody>
          <a:bodyPr lIns="0" rIns="0"/>
          <a:lstStyle/>
          <a:p>
            <a:fld id="{37DB5DDE-7563-4892-B02D-5CC7DC3DA781}" type="slidenum">
              <a:rPr lang="en-US" smtClean="0"/>
              <a:pPr/>
              <a:t>‹nr.›</a:t>
            </a:fld>
            <a:endParaRPr lang="en-US" dirty="0"/>
          </a:p>
        </p:txBody>
      </p:sp>
      <p:sp>
        <p:nvSpPr>
          <p:cNvPr id="4" name="Tijdelijke aanduiding voor voettekst 3"/>
          <p:cNvSpPr>
            <a:spLocks noGrp="1"/>
          </p:cNvSpPr>
          <p:nvPr>
            <p:ph type="ftr" sz="quarter" idx="11"/>
          </p:nvPr>
        </p:nvSpPr>
        <p:spPr>
          <a:xfrm>
            <a:off x="985838" y="6453336"/>
            <a:ext cx="7345362" cy="179388"/>
          </a:xfrm>
          <a:prstGeom prst="rect">
            <a:avLst/>
          </a:prstGeom>
        </p:spPr>
        <p:txBody>
          <a:bodyPr/>
          <a:lstStyle/>
          <a:p>
            <a:r>
              <a:rPr lang="nl-NL"/>
              <a:t>hier komt de naam van de presentatie</a:t>
            </a:r>
            <a:endParaRPr lang="nl-NL" dirty="0"/>
          </a:p>
        </p:txBody>
      </p:sp>
      <p:sp>
        <p:nvSpPr>
          <p:cNvPr id="11" name="Titel 10"/>
          <p:cNvSpPr>
            <a:spLocks noGrp="1"/>
          </p:cNvSpPr>
          <p:nvPr>
            <p:ph type="title" hasCustomPrompt="1"/>
          </p:nvPr>
        </p:nvSpPr>
        <p:spPr/>
        <p:txBody>
          <a:bodyPr/>
          <a:lstStyle/>
          <a:p>
            <a:r>
              <a:rPr lang="nl-NL" dirty="0" err="1"/>
              <a:t>Tekstdia</a:t>
            </a:r>
            <a:r>
              <a:rPr lang="nl-NL" dirty="0"/>
              <a:t> titel</a:t>
            </a:r>
          </a:p>
        </p:txBody>
      </p:sp>
    </p:spTree>
    <p:extLst>
      <p:ext uri="{BB962C8B-B14F-4D97-AF65-F5344CB8AC3E}">
        <p14:creationId xmlns:p14="http://schemas.microsoft.com/office/powerpoint/2010/main" val="381948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87600" y="1844824"/>
            <a:ext cx="7772400" cy="4325576"/>
          </a:xfrm>
        </p:spPr>
        <p:txBody>
          <a:bodyPr/>
          <a:lstStyle>
            <a:lvl1pPr>
              <a:defRPr baseline="0"/>
            </a:lvl1pPr>
          </a:lstStyle>
          <a:p>
            <a:r>
              <a:rPr lang="nl-NL" dirty="0"/>
              <a:t>Klik op het pictogram als u een afbeelding wilt toevoegen</a:t>
            </a:r>
          </a:p>
        </p:txBody>
      </p:sp>
      <p:sp>
        <p:nvSpPr>
          <p:cNvPr id="3" name="Tijdelijke aanduiding voor dianummer 2"/>
          <p:cNvSpPr>
            <a:spLocks noGrp="1"/>
          </p:cNvSpPr>
          <p:nvPr>
            <p:ph type="sldNum" sz="quarter" idx="10"/>
          </p:nvPr>
        </p:nvSpPr>
        <p:spPr>
          <a:xfrm>
            <a:off x="685800" y="6451200"/>
            <a:ext cx="285750" cy="179388"/>
          </a:xfrm>
          <a:prstGeom prst="rect">
            <a:avLst/>
          </a:prstGeom>
        </p:spPr>
        <p:txBody>
          <a:bodyPr lIns="0" rIns="0"/>
          <a:lstStyle/>
          <a:p>
            <a:fld id="{37DB5DDE-7563-4892-B02D-5CC7DC3DA781}" type="slidenum">
              <a:rPr lang="en-US" smtClean="0"/>
              <a:pPr/>
              <a:t>‹nr.›</a:t>
            </a:fld>
            <a:endParaRPr lang="en-US" dirty="0"/>
          </a:p>
        </p:txBody>
      </p:sp>
      <p:sp>
        <p:nvSpPr>
          <p:cNvPr id="4" name="Tijdelijke aanduiding voor voettekst 3"/>
          <p:cNvSpPr>
            <a:spLocks noGrp="1"/>
          </p:cNvSpPr>
          <p:nvPr>
            <p:ph type="ftr" sz="quarter" idx="11"/>
          </p:nvPr>
        </p:nvSpPr>
        <p:spPr>
          <a:xfrm>
            <a:off x="985838" y="6453336"/>
            <a:ext cx="7345362" cy="179388"/>
          </a:xfrm>
          <a:prstGeom prst="rect">
            <a:avLst/>
          </a:prstGeom>
        </p:spPr>
        <p:txBody>
          <a:bodyPr/>
          <a:lstStyle/>
          <a:p>
            <a:r>
              <a:rPr lang="nl-NL"/>
              <a:t>hier komt de naam van de presentatie</a:t>
            </a:r>
            <a:endParaRPr lang="nl-NL" dirty="0"/>
          </a:p>
        </p:txBody>
      </p:sp>
      <p:sp>
        <p:nvSpPr>
          <p:cNvPr id="7" name="Titel 6"/>
          <p:cNvSpPr>
            <a:spLocks noGrp="1"/>
          </p:cNvSpPr>
          <p:nvPr>
            <p:ph type="title" hasCustomPrompt="1"/>
          </p:nvPr>
        </p:nvSpPr>
        <p:spPr/>
        <p:txBody>
          <a:bodyPr/>
          <a:lstStyle/>
          <a:p>
            <a:r>
              <a:rPr lang="nl-NL" dirty="0"/>
              <a:t>Klik om een titel te maken</a:t>
            </a:r>
          </a:p>
        </p:txBody>
      </p:sp>
    </p:spTree>
    <p:extLst>
      <p:ext uri="{BB962C8B-B14F-4D97-AF65-F5344CB8AC3E}">
        <p14:creationId xmlns:p14="http://schemas.microsoft.com/office/powerpoint/2010/main" val="417187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576000" y="1749600"/>
            <a:ext cx="5144400" cy="4395600"/>
          </a:xfrm>
        </p:spPr>
        <p:txBody>
          <a:bodyPr/>
          <a:lstStyle>
            <a:lvl6pPr>
              <a:defRPr baseline="0"/>
            </a:lvl6pPr>
            <a:lvl7pPr>
              <a:defRPr baseline="30000"/>
            </a:lvl7pPr>
          </a:lstStyle>
          <a:p>
            <a:r>
              <a:rPr lang="nl-NL" dirty="0"/>
              <a:t>Kop</a:t>
            </a:r>
          </a:p>
          <a:p>
            <a:pPr lvl="1"/>
            <a:r>
              <a:rPr lang="nl-NL" dirty="0"/>
              <a:t>Voorbeeld opsomming</a:t>
            </a:r>
          </a:p>
          <a:p>
            <a:pPr lvl="2"/>
            <a:r>
              <a:rPr lang="nl-NL" dirty="0"/>
              <a:t>Tekst</a:t>
            </a:r>
          </a:p>
          <a:p>
            <a:pPr lvl="3"/>
            <a:r>
              <a:rPr lang="nl-NL" dirty="0"/>
              <a:t>Voorbeeld opsomming 2</a:t>
            </a:r>
          </a:p>
          <a:p>
            <a:pPr lvl="4"/>
            <a:r>
              <a:rPr lang="nl-NL" dirty="0"/>
              <a:t>Opsomming binnen opsomming</a:t>
            </a:r>
          </a:p>
        </p:txBody>
      </p:sp>
      <p:sp>
        <p:nvSpPr>
          <p:cNvPr id="3" name="Tijdelijke aanduiding voor dianummer 2"/>
          <p:cNvSpPr>
            <a:spLocks noGrp="1"/>
          </p:cNvSpPr>
          <p:nvPr>
            <p:ph type="sldNum" sz="quarter" idx="10"/>
          </p:nvPr>
        </p:nvSpPr>
        <p:spPr>
          <a:xfrm>
            <a:off x="685800" y="6451200"/>
            <a:ext cx="285750" cy="179388"/>
          </a:xfrm>
          <a:prstGeom prst="rect">
            <a:avLst/>
          </a:prstGeom>
        </p:spPr>
        <p:txBody>
          <a:bodyPr lIns="0" rIns="0"/>
          <a:lstStyle/>
          <a:p>
            <a:fld id="{37DB5DDE-7563-4892-B02D-5CC7DC3DA781}" type="slidenum">
              <a:rPr lang="en-US" smtClean="0"/>
              <a:pPr/>
              <a:t>‹nr.›</a:t>
            </a:fld>
            <a:endParaRPr lang="en-US" dirty="0"/>
          </a:p>
        </p:txBody>
      </p:sp>
      <p:sp>
        <p:nvSpPr>
          <p:cNvPr id="10" name="Tijdelijke aanduiding voor afbeelding 9"/>
          <p:cNvSpPr>
            <a:spLocks noGrp="1"/>
          </p:cNvSpPr>
          <p:nvPr>
            <p:ph type="pic" sz="quarter" idx="14" hasCustomPrompt="1"/>
          </p:nvPr>
        </p:nvSpPr>
        <p:spPr>
          <a:xfrm>
            <a:off x="5859344" y="1772816"/>
            <a:ext cx="2592000" cy="4394888"/>
          </a:xfrm>
        </p:spPr>
        <p:txBody>
          <a:bodyPr/>
          <a:lstStyle>
            <a:lvl1pPr marL="0" marR="0" indent="0" algn="l" defTabSz="914400" rtl="0" eaLnBrk="1" fontAlgn="auto" latinLnBrk="0" hangingPunct="1">
              <a:lnSpc>
                <a:spcPts val="2300"/>
              </a:lnSpc>
              <a:spcBef>
                <a:spcPts val="0"/>
              </a:spcBef>
              <a:spcAft>
                <a:spcPts val="0"/>
              </a:spcAft>
              <a:buClr>
                <a:schemeClr val="bg1"/>
              </a:buClr>
              <a:buSzPct val="25000"/>
              <a:buFont typeface="Arial" pitchFamily="34" charset="0"/>
              <a:buChar char="•"/>
              <a:tabLst/>
              <a:defRPr/>
            </a:lvl1pPr>
          </a:lstStyle>
          <a:p>
            <a:r>
              <a:rPr lang="nl-NL" dirty="0"/>
              <a:t>Klik op het pictogram als u een afbeelding wilt toevoegen</a:t>
            </a:r>
          </a:p>
          <a:p>
            <a:endParaRPr lang="nl-NL" dirty="0"/>
          </a:p>
        </p:txBody>
      </p:sp>
      <p:sp>
        <p:nvSpPr>
          <p:cNvPr id="11" name="Titel 10"/>
          <p:cNvSpPr>
            <a:spLocks noGrp="1"/>
          </p:cNvSpPr>
          <p:nvPr>
            <p:ph type="title" hasCustomPrompt="1"/>
          </p:nvPr>
        </p:nvSpPr>
        <p:spPr/>
        <p:txBody>
          <a:bodyPr/>
          <a:lstStyle/>
          <a:p>
            <a:r>
              <a:rPr lang="nl-NL" dirty="0"/>
              <a:t>Klik om een titel te maken</a:t>
            </a:r>
          </a:p>
        </p:txBody>
      </p:sp>
    </p:spTree>
    <p:extLst>
      <p:ext uri="{BB962C8B-B14F-4D97-AF65-F5344CB8AC3E}">
        <p14:creationId xmlns:p14="http://schemas.microsoft.com/office/powerpoint/2010/main" val="232919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fbeeldin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D18E08C-0756-224B-AFAB-D9D16A77C980}"/>
              </a:ext>
            </a:extLst>
          </p:cNvPr>
          <p:cNvPicPr>
            <a:picLocks noChangeAspect="1"/>
          </p:cNvPicPr>
          <p:nvPr userDrawn="1"/>
        </p:nvPicPr>
        <p:blipFill>
          <a:blip r:embed="rId2"/>
          <a:stretch>
            <a:fillRect/>
          </a:stretch>
        </p:blipFill>
        <p:spPr>
          <a:xfrm>
            <a:off x="1572454" y="2240868"/>
            <a:ext cx="5999093" cy="2376264"/>
          </a:xfrm>
          <a:prstGeom prst="rect">
            <a:avLst/>
          </a:prstGeom>
        </p:spPr>
      </p:pic>
    </p:spTree>
    <p:extLst>
      <p:ext uri="{BB962C8B-B14F-4D97-AF65-F5344CB8AC3E}">
        <p14:creationId xmlns:p14="http://schemas.microsoft.com/office/powerpoint/2010/main" val="129645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heme" Target="../theme/theme1.xml"/><Relationship Id="rId7"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tags" Target="../tags/tag3.xml"/><Relationship Id="rId10" Type="http://schemas.openxmlformats.org/officeDocument/2006/relationships/image" Target="../media/image2.png"/><Relationship Id="rId4" Type="http://schemas.openxmlformats.org/officeDocument/2006/relationships/tags" Target="../tags/tag2.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slideLayout" Target="../slideLayouts/slideLayout5.xml"/><Relationship Id="rId7" Type="http://schemas.openxmlformats.org/officeDocument/2006/relationships/tags" Target="../tags/tag10.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9.xml"/><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9"/>
          <a:stretch>
            <a:fillRect/>
          </a:stretch>
        </p:blipFill>
        <p:spPr>
          <a:xfrm>
            <a:off x="683568" y="5301208"/>
            <a:ext cx="2908328" cy="1152000"/>
          </a:xfrm>
          <a:prstGeom prst="rect">
            <a:avLst/>
          </a:prstGeom>
        </p:spPr>
      </p:pic>
      <p:sp>
        <p:nvSpPr>
          <p:cNvPr id="3" name="Tijdelijke aanduiding voor tekst 2"/>
          <p:cNvSpPr>
            <a:spLocks noGrp="1"/>
          </p:cNvSpPr>
          <p:nvPr>
            <p:ph type="body" idx="1"/>
            <p:custDataLst>
              <p:tags r:id="rId4"/>
            </p:custDataLst>
          </p:nvPr>
        </p:nvSpPr>
        <p:spPr>
          <a:xfrm>
            <a:off x="579600" y="1774800"/>
            <a:ext cx="7772400" cy="4395600"/>
          </a:xfrm>
          <a:prstGeom prst="rect">
            <a:avLst/>
          </a:prstGeom>
        </p:spPr>
        <p:txBody>
          <a:bodyPr vert="horz" lIns="91440" tIns="45720" rIns="91440" bIns="45720" rtlCol="0">
            <a:normAutofit/>
          </a:bodyPr>
          <a:lstStyle/>
          <a:p>
            <a:r>
              <a:rPr lang="nl-NL" dirty="0"/>
              <a:t>Kop</a:t>
            </a:r>
          </a:p>
          <a:p>
            <a:pPr lvl="1"/>
            <a:r>
              <a:rPr lang="nl-NL" dirty="0"/>
              <a:t>Voorbeeld opsomming</a:t>
            </a:r>
          </a:p>
          <a:p>
            <a:pPr lvl="2"/>
            <a:r>
              <a:rPr lang="nl-NL" dirty="0"/>
              <a:t>Tekst</a:t>
            </a:r>
          </a:p>
          <a:p>
            <a:pPr lvl="3"/>
            <a:r>
              <a:rPr lang="nl-NL" dirty="0"/>
              <a:t>Voorbeeld opsomming 2</a:t>
            </a:r>
          </a:p>
          <a:p>
            <a:pPr lvl="4"/>
            <a:r>
              <a:rPr lang="nl-NL" dirty="0"/>
              <a:t>Opsomming binnen opsomming</a:t>
            </a:r>
          </a:p>
        </p:txBody>
      </p:sp>
      <p:sp>
        <p:nvSpPr>
          <p:cNvPr id="8" name="Text Box 23"/>
          <p:cNvSpPr txBox="1">
            <a:spLocks noChangeArrowheads="1"/>
          </p:cNvSpPr>
          <p:nvPr>
            <p:custDataLst>
              <p:tags r:id="rId5"/>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dirty="0">
                <a:solidFill>
                  <a:srgbClr val="BAA879"/>
                </a:solidFill>
              </a:rPr>
              <a:t>De Ziep</a:t>
            </a:r>
          </a:p>
        </p:txBody>
      </p:sp>
      <p:sp>
        <p:nvSpPr>
          <p:cNvPr id="4" name="Tijdelijke aanduiding voor voettekst 3"/>
          <p:cNvSpPr>
            <a:spLocks noGrp="1"/>
          </p:cNvSpPr>
          <p:nvPr>
            <p:ph type="ftr" sz="quarter" idx="3"/>
            <p:custDataLst>
              <p:tags r:id="rId6"/>
            </p:custDataLst>
          </p:nvPr>
        </p:nvSpPr>
        <p:spPr>
          <a:xfrm>
            <a:off x="986400" y="6446232"/>
            <a:ext cx="7347600" cy="180000"/>
          </a:xfrm>
          <a:prstGeom prst="rect">
            <a:avLst/>
          </a:prstGeom>
        </p:spPr>
        <p:txBody>
          <a:bodyPr vert="horz" lIns="91440" tIns="45720" rIns="91440" bIns="45720" rtlCol="0" anchor="ctr"/>
          <a:lstStyle>
            <a:lvl1pPr algn="l">
              <a:defRPr sz="800">
                <a:solidFill>
                  <a:srgbClr val="BAA879"/>
                </a:solidFill>
                <a:latin typeface="Verdana" pitchFamily="34" charset="0"/>
                <a:ea typeface="Verdana" pitchFamily="34" charset="0"/>
                <a:cs typeface="Verdana" pitchFamily="34" charset="0"/>
              </a:defRPr>
            </a:lvl1pPr>
          </a:lstStyle>
          <a:p>
            <a:r>
              <a:rPr lang="nl-NL"/>
              <a:t>hier komt de naam van de presentatie</a:t>
            </a:r>
            <a:endParaRPr lang="nl-NL" dirty="0"/>
          </a:p>
        </p:txBody>
      </p:sp>
      <p:sp>
        <p:nvSpPr>
          <p:cNvPr id="5" name="Tijdelijke aanduiding voor dianummer 4"/>
          <p:cNvSpPr>
            <a:spLocks noGrp="1"/>
          </p:cNvSpPr>
          <p:nvPr>
            <p:ph type="sldNum" sz="quarter" idx="4"/>
            <p:custDataLst>
              <p:tags r:id="rId7"/>
            </p:custDataLst>
          </p:nvPr>
        </p:nvSpPr>
        <p:spPr>
          <a:xfrm>
            <a:off x="687600" y="6451200"/>
            <a:ext cx="284400" cy="180000"/>
          </a:xfrm>
          <a:prstGeom prst="rect">
            <a:avLst/>
          </a:prstGeom>
        </p:spPr>
        <p:txBody>
          <a:bodyPr vert="horz" lIns="0" tIns="45720" rIns="0" bIns="45720" rtlCol="0" anchor="ctr"/>
          <a:lstStyle>
            <a:lvl1pPr algn="l">
              <a:defRPr sz="80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8"/>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951B82"/>
          </a:solidFill>
        </p:spPr>
        <p:txBody>
          <a:bodyPr vert="horz" lIns="342000" tIns="72000" rIns="252000" bIns="45720" rtlCol="0" anchor="ctr">
            <a:normAutofit/>
          </a:bodyPr>
          <a:lstStyle/>
          <a:p>
            <a:r>
              <a:rPr lang="nl-NL" dirty="0"/>
              <a:t>Klik om een titel te maken</a:t>
            </a:r>
          </a:p>
        </p:txBody>
      </p:sp>
    </p:spTree>
    <p:extLst>
      <p:ext uri="{BB962C8B-B14F-4D97-AF65-F5344CB8AC3E}">
        <p14:creationId xmlns:p14="http://schemas.microsoft.com/office/powerpoint/2010/main" val="395413775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10"/>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 Box 23"/>
          <p:cNvSpPr txBox="1">
            <a:spLocks noChangeArrowheads="1"/>
          </p:cNvSpPr>
          <p:nvPr>
            <p:custDataLst>
              <p:tags r:id="rId6"/>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dirty="0">
                <a:solidFill>
                  <a:srgbClr val="BAA879"/>
                </a:solidFill>
              </a:rPr>
              <a:t>De Ziep</a:t>
            </a:r>
          </a:p>
        </p:txBody>
      </p:sp>
      <p:sp>
        <p:nvSpPr>
          <p:cNvPr id="5" name="Tijdelijke aanduiding voor dianummer 4"/>
          <p:cNvSpPr>
            <a:spLocks noGrp="1"/>
          </p:cNvSpPr>
          <p:nvPr>
            <p:ph type="sldNum" sz="quarter" idx="4"/>
            <p:custDataLst>
              <p:tags r:id="rId7"/>
            </p:custDataLst>
          </p:nvPr>
        </p:nvSpPr>
        <p:spPr>
          <a:xfrm>
            <a:off x="687600" y="6451200"/>
            <a:ext cx="284400" cy="180000"/>
          </a:xfrm>
          <a:prstGeom prst="rect">
            <a:avLst/>
          </a:prstGeom>
        </p:spPr>
        <p:txBody>
          <a:bodyPr vert="horz" lIns="0" tIns="45720" rIns="0" bIns="45720" rtlCol="0" anchor="ctr"/>
          <a:lstStyle>
            <a:lvl1pPr algn="l">
              <a:defRPr sz="80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8"/>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951B82"/>
          </a:solidFill>
        </p:spPr>
        <p:txBody>
          <a:bodyPr vert="horz" lIns="342000" tIns="72000" rIns="252000" bIns="45720" rtlCol="0" anchor="ctr">
            <a:normAutofit/>
          </a:bodyPr>
          <a:lstStyle/>
          <a:p>
            <a:r>
              <a:rPr lang="nl-NL" dirty="0"/>
              <a:t>Zonder logo</a:t>
            </a:r>
          </a:p>
        </p:txBody>
      </p:sp>
    </p:spTree>
    <p:extLst>
      <p:ext uri="{BB962C8B-B14F-4D97-AF65-F5344CB8AC3E}">
        <p14:creationId xmlns:p14="http://schemas.microsoft.com/office/powerpoint/2010/main" val="1206876378"/>
      </p:ext>
    </p:extLst>
  </p:cSld>
  <p:clrMap bg1="lt1" tx1="dk1" bg2="lt2" tx2="dk2" accent1="accent1" accent2="accent2" accent3="accent3" accent4="accent4" accent5="accent5" accent6="accent6" hlink="hlink" folHlink="folHlink"/>
  <p:sldLayoutIdLst>
    <p:sldLayoutId id="2147483654" r:id="rId1"/>
    <p:sldLayoutId id="2147483651" r:id="rId2"/>
    <p:sldLayoutId id="2147483653" r:id="rId3"/>
    <p:sldLayoutId id="2147483662" r:id="rId4"/>
  </p:sldLayoutIdLst>
  <p:hf hdr="0" ftr="0" dt="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9"/>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mailto:mr@deziep.n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hyperlink" Target="http://www.deziep.n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978C-9B50-F54F-A959-0933A1A2416D}"/>
              </a:ext>
            </a:extLst>
          </p:cNvPr>
          <p:cNvSpPr>
            <a:spLocks noGrp="1"/>
          </p:cNvSpPr>
          <p:nvPr>
            <p:ph type="ctrTitle"/>
          </p:nvPr>
        </p:nvSpPr>
        <p:spPr/>
        <p:txBody>
          <a:bodyPr/>
          <a:lstStyle/>
          <a:p>
            <a:r>
              <a:rPr lang="nl-NL" dirty="0"/>
              <a:t>MR De </a:t>
            </a:r>
            <a:r>
              <a:rPr lang="nl-NL" dirty="0" err="1"/>
              <a:t>Ziep</a:t>
            </a:r>
            <a:endParaRPr lang="nl-NL" dirty="0"/>
          </a:p>
        </p:txBody>
      </p:sp>
      <p:sp>
        <p:nvSpPr>
          <p:cNvPr id="3" name="Ondertitel 2">
            <a:extLst>
              <a:ext uri="{FF2B5EF4-FFF2-40B4-BE49-F238E27FC236}">
                <a16:creationId xmlns:a16="http://schemas.microsoft.com/office/drawing/2014/main" id="{D3BF43F3-5358-9440-8520-A629091C394B}"/>
              </a:ext>
            </a:extLst>
          </p:cNvPr>
          <p:cNvSpPr>
            <a:spLocks noGrp="1"/>
          </p:cNvSpPr>
          <p:nvPr>
            <p:ph type="subTitle" idx="1"/>
          </p:nvPr>
        </p:nvSpPr>
        <p:spPr>
          <a:xfrm>
            <a:off x="5004000" y="1080000"/>
            <a:ext cx="3024384" cy="1772936"/>
          </a:xfrm>
        </p:spPr>
        <p:txBody>
          <a:bodyPr>
            <a:normAutofit/>
          </a:bodyPr>
          <a:lstStyle/>
          <a:p>
            <a:r>
              <a:rPr lang="nl-NL" dirty="0"/>
              <a:t>Jaarverslag MR </a:t>
            </a:r>
          </a:p>
          <a:p>
            <a:endParaRPr lang="nl-NL" dirty="0"/>
          </a:p>
          <a:p>
            <a:r>
              <a:rPr lang="nl-NL" dirty="0"/>
              <a:t>Terugblik 2023-2024</a:t>
            </a:r>
          </a:p>
          <a:p>
            <a:r>
              <a:rPr lang="nl-NL" dirty="0"/>
              <a:t>Vooruitblik 2024-2025</a:t>
            </a:r>
          </a:p>
        </p:txBody>
      </p:sp>
      <p:sp>
        <p:nvSpPr>
          <p:cNvPr id="4" name="Tijdelijke aanduiding voor tekst 3">
            <a:extLst>
              <a:ext uri="{FF2B5EF4-FFF2-40B4-BE49-F238E27FC236}">
                <a16:creationId xmlns:a16="http://schemas.microsoft.com/office/drawing/2014/main" id="{AD7A88FE-8F34-4E40-AA0A-D388B3FA4CA2}"/>
              </a:ext>
            </a:extLst>
          </p:cNvPr>
          <p:cNvSpPr>
            <a:spLocks noGrp="1"/>
          </p:cNvSpPr>
          <p:nvPr>
            <p:ph type="body" sz="quarter" idx="10"/>
          </p:nvPr>
        </p:nvSpPr>
        <p:spPr/>
        <p:txBody>
          <a:bodyPr/>
          <a:lstStyle/>
          <a:p>
            <a:r>
              <a:rPr lang="nl-NL" dirty="0"/>
              <a:t>Didam, september 2024</a:t>
            </a:r>
          </a:p>
        </p:txBody>
      </p:sp>
    </p:spTree>
    <p:extLst>
      <p:ext uri="{BB962C8B-B14F-4D97-AF65-F5344CB8AC3E}">
        <p14:creationId xmlns:p14="http://schemas.microsoft.com/office/powerpoint/2010/main" val="4656050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numCol="1">
            <a:normAutofit/>
          </a:bodyPr>
          <a:lstStyle/>
          <a:p>
            <a:pPr marL="285750" lvl="1" indent="-285750" fontAlgn="ctr">
              <a:lnSpc>
                <a:spcPct val="150000"/>
              </a:lnSpc>
              <a:buClr>
                <a:srgbClr val="951B82"/>
              </a:buClr>
              <a:buSzPct val="100000"/>
              <a:buFont typeface="Wingdings" pitchFamily="2" charset="2"/>
              <a:buChar char="§"/>
            </a:pPr>
            <a:r>
              <a:rPr lang="nl-NL" sz="2400" dirty="0"/>
              <a:t>Wat doet de MR?</a:t>
            </a:r>
          </a:p>
          <a:p>
            <a:pPr marL="285750" lvl="1" indent="-285750" fontAlgn="ctr">
              <a:lnSpc>
                <a:spcPct val="150000"/>
              </a:lnSpc>
              <a:buClr>
                <a:srgbClr val="951B82"/>
              </a:buClr>
              <a:buSzPct val="100000"/>
              <a:buFont typeface="Wingdings" pitchFamily="2" charset="2"/>
              <a:buChar char="§"/>
            </a:pPr>
            <a:r>
              <a:rPr lang="nl-NL" sz="2400" dirty="0"/>
              <a:t>Samenstelling MR</a:t>
            </a:r>
          </a:p>
          <a:p>
            <a:pPr marL="285750" lvl="1" indent="-285750" fontAlgn="ctr">
              <a:lnSpc>
                <a:spcPct val="150000"/>
              </a:lnSpc>
              <a:buClr>
                <a:srgbClr val="951B82"/>
              </a:buClr>
              <a:buSzPct val="100000"/>
              <a:buFont typeface="Wingdings" pitchFamily="2" charset="2"/>
              <a:buChar char="§"/>
            </a:pPr>
            <a:r>
              <a:rPr lang="nl-NL" sz="2400" dirty="0"/>
              <a:t>Terugblik</a:t>
            </a:r>
          </a:p>
          <a:p>
            <a:pPr marL="285750" lvl="1" indent="-285750" fontAlgn="ctr">
              <a:lnSpc>
                <a:spcPct val="150000"/>
              </a:lnSpc>
              <a:buClr>
                <a:srgbClr val="951B82"/>
              </a:buClr>
              <a:buSzPct val="100000"/>
              <a:buFont typeface="Wingdings" pitchFamily="2" charset="2"/>
              <a:buChar char="§"/>
            </a:pPr>
            <a:r>
              <a:rPr lang="nl-NL" sz="2400" dirty="0"/>
              <a:t>Vooruitblik</a:t>
            </a:r>
          </a:p>
          <a:p>
            <a:pPr marL="285750" lvl="1" indent="-285750" fontAlgn="ctr">
              <a:lnSpc>
                <a:spcPct val="150000"/>
              </a:lnSpc>
              <a:buClr>
                <a:srgbClr val="951B82"/>
              </a:buClr>
              <a:buSzPct val="100000"/>
              <a:buFont typeface="Wingdings" pitchFamily="2" charset="2"/>
              <a:buChar char="§"/>
            </a:pPr>
            <a:r>
              <a:rPr lang="nl-NL" sz="2400" dirty="0"/>
              <a:t>Contact</a:t>
            </a:r>
          </a:p>
          <a:p>
            <a:pPr marL="285750" lvl="1" indent="-285750" fontAlgn="ctr">
              <a:lnSpc>
                <a:spcPct val="150000"/>
              </a:lnSpc>
              <a:buClr>
                <a:srgbClr val="951B82"/>
              </a:buClr>
              <a:buSzPct val="100000"/>
              <a:buFont typeface="Wingdings" pitchFamily="2" charset="2"/>
              <a:buChar char="§"/>
            </a:pPr>
            <a:r>
              <a:rPr lang="nl-NL" sz="2400" dirty="0"/>
              <a:t>MR 2024-2025</a:t>
            </a:r>
          </a:p>
        </p:txBody>
      </p:sp>
      <p:sp>
        <p:nvSpPr>
          <p:cNvPr id="3" name="Tijdelijke aanduiding voor dianummer 2"/>
          <p:cNvSpPr>
            <a:spLocks noGrp="1"/>
          </p:cNvSpPr>
          <p:nvPr>
            <p:ph type="sldNum" sz="quarter" idx="10"/>
          </p:nvPr>
        </p:nvSpPr>
        <p:spPr/>
        <p:txBody>
          <a:bodyPr/>
          <a:lstStyle/>
          <a:p>
            <a:fld id="{37DB5DDE-7563-4892-B02D-5CC7DC3DA781}" type="slidenum">
              <a:rPr lang="en-US" smtClean="0"/>
              <a:pPr/>
              <a:t>2</a:t>
            </a:fld>
            <a:endParaRPr lang="en-US" dirty="0"/>
          </a:p>
        </p:txBody>
      </p:sp>
      <p:sp>
        <p:nvSpPr>
          <p:cNvPr id="5" name="Titel 4"/>
          <p:cNvSpPr>
            <a:spLocks noGrp="1"/>
          </p:cNvSpPr>
          <p:nvPr>
            <p:ph type="title"/>
          </p:nvPr>
        </p:nvSpPr>
        <p:spPr/>
        <p:txBody>
          <a:bodyPr/>
          <a:lstStyle/>
          <a:p>
            <a:r>
              <a:rPr lang="nl-NL" dirty="0"/>
              <a:t>Agenda</a:t>
            </a:r>
          </a:p>
        </p:txBody>
      </p:sp>
    </p:spTree>
    <p:extLst>
      <p:ext uri="{BB962C8B-B14F-4D97-AF65-F5344CB8AC3E}">
        <p14:creationId xmlns:p14="http://schemas.microsoft.com/office/powerpoint/2010/main" val="408378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0133F9-ACE8-3E4A-AA52-769D3181CF77}"/>
              </a:ext>
            </a:extLst>
          </p:cNvPr>
          <p:cNvSpPr>
            <a:spLocks noGrp="1"/>
          </p:cNvSpPr>
          <p:nvPr>
            <p:ph type="body" sz="quarter" idx="12"/>
          </p:nvPr>
        </p:nvSpPr>
        <p:spPr>
          <a:xfrm>
            <a:off x="576000" y="1749600"/>
            <a:ext cx="7884432" cy="4395600"/>
          </a:xfrm>
        </p:spPr>
        <p:txBody>
          <a:bodyPr>
            <a:normAutofit fontScale="92500" lnSpcReduction="20000"/>
          </a:bodyPr>
          <a:lstStyle/>
          <a:p>
            <a:pPr marL="285750" indent="-285750" fontAlgn="ctr">
              <a:lnSpc>
                <a:spcPct val="150000"/>
              </a:lnSpc>
              <a:buClr>
                <a:srgbClr val="951B82"/>
              </a:buClr>
              <a:buSzPct val="100000"/>
              <a:buFont typeface="Wingdings" pitchFamily="2" charset="2"/>
              <a:buChar char="§"/>
            </a:pPr>
            <a:r>
              <a:rPr lang="nl-NL" b="0" dirty="0"/>
              <a:t>De medezeggenschapsraad (MR) is wettelijk verplicht</a:t>
            </a:r>
          </a:p>
          <a:p>
            <a:pPr marL="285750" indent="-285750" fontAlgn="ctr">
              <a:lnSpc>
                <a:spcPct val="150000"/>
              </a:lnSpc>
              <a:buClr>
                <a:srgbClr val="951B82"/>
              </a:buClr>
              <a:buSzPct val="100000"/>
              <a:buFont typeface="Wingdings" pitchFamily="2" charset="2"/>
              <a:buChar char="§"/>
            </a:pPr>
            <a:r>
              <a:rPr lang="nl-NL" b="0" dirty="0"/>
              <a:t>WMS: Wet Medezeggenschap op Scholen</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MR De </a:t>
            </a:r>
            <a:r>
              <a:rPr lang="nl-NL" b="0" dirty="0" err="1"/>
              <a:t>Ziep</a:t>
            </a:r>
            <a:r>
              <a:rPr lang="nl-NL" b="0" dirty="0"/>
              <a:t>:</a:t>
            </a:r>
          </a:p>
          <a:p>
            <a:pPr lvl="4" indent="-306000" fontAlgn="ctr">
              <a:lnSpc>
                <a:spcPct val="150000"/>
              </a:lnSpc>
              <a:buClr>
                <a:srgbClr val="951B82"/>
              </a:buClr>
              <a:buSzPct val="100000"/>
              <a:buFont typeface="Wingdings" pitchFamily="2" charset="2"/>
              <a:buChar char="§"/>
            </a:pPr>
            <a:r>
              <a:rPr lang="nl-NL" dirty="0"/>
              <a:t>P</a:t>
            </a:r>
            <a:r>
              <a:rPr lang="nl-NL" b="0" dirty="0"/>
              <a:t>ersoneel: twee leden</a:t>
            </a:r>
          </a:p>
          <a:p>
            <a:pPr lvl="4" indent="-306000" fontAlgn="ctr">
              <a:lnSpc>
                <a:spcPct val="150000"/>
              </a:lnSpc>
              <a:buClr>
                <a:srgbClr val="951B82"/>
              </a:buClr>
              <a:buSzPct val="100000"/>
              <a:buFont typeface="Wingdings" pitchFamily="2" charset="2"/>
              <a:buChar char="§"/>
            </a:pPr>
            <a:r>
              <a:rPr lang="nl-NL" b="0" dirty="0"/>
              <a:t>Ouders: twee leden</a:t>
            </a:r>
          </a:p>
          <a:p>
            <a:pPr marL="285750" lvl="1" indent="-285750" fontAlgn="ctr">
              <a:lnSpc>
                <a:spcPct val="150000"/>
              </a:lnSpc>
              <a:buClr>
                <a:srgbClr val="951B82"/>
              </a:buClr>
              <a:buSzPct val="100000"/>
              <a:buFont typeface="Wingdings" pitchFamily="2" charset="2"/>
              <a:buChar char="§"/>
            </a:pPr>
            <a:r>
              <a:rPr lang="nl-NL" b="0" dirty="0"/>
              <a:t>Adviseur namens directie/bestuur, is géén MR-lid</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School neemt belangrijke beslissingen over het onderwijs</a:t>
            </a:r>
          </a:p>
          <a:p>
            <a:pPr marL="285750" indent="-285750" fontAlgn="ctr">
              <a:lnSpc>
                <a:spcPct val="150000"/>
              </a:lnSpc>
              <a:buClr>
                <a:srgbClr val="951B82"/>
              </a:buClr>
              <a:buSzPct val="100000"/>
              <a:buFont typeface="Wingdings" pitchFamily="2" charset="2"/>
              <a:buChar char="§"/>
            </a:pPr>
            <a:r>
              <a:rPr lang="nl-NL" b="0" dirty="0"/>
              <a:t>School bepaalt onderwijs dat aan onze kinderen wordt gegeven</a:t>
            </a:r>
          </a:p>
          <a:p>
            <a:pPr marL="285750" indent="-285750" fontAlgn="ctr">
              <a:lnSpc>
                <a:spcPct val="150000"/>
              </a:lnSpc>
              <a:buClr>
                <a:srgbClr val="951B82"/>
              </a:buClr>
              <a:buSzPct val="100000"/>
              <a:buFont typeface="Wingdings" pitchFamily="2" charset="2"/>
              <a:buChar char="§"/>
            </a:pPr>
            <a:r>
              <a:rPr lang="nl-NL" b="0" dirty="0"/>
              <a:t>MR instemming of advies is verplicht voor veel van deze zaken</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Inbreng van ouders en personeel</a:t>
            </a:r>
          </a:p>
          <a:p>
            <a:pPr>
              <a:lnSpc>
                <a:spcPct val="150000"/>
              </a:lnSpc>
            </a:pPr>
            <a:endParaRPr lang="nl-NL" dirty="0"/>
          </a:p>
        </p:txBody>
      </p:sp>
      <p:sp>
        <p:nvSpPr>
          <p:cNvPr id="3" name="Tijdelijke aanduiding voor dianummer 2">
            <a:extLst>
              <a:ext uri="{FF2B5EF4-FFF2-40B4-BE49-F238E27FC236}">
                <a16:creationId xmlns:a16="http://schemas.microsoft.com/office/drawing/2014/main" id="{C4A84D3D-DE7F-D048-89F9-6B1CD429C022}"/>
              </a:ext>
            </a:extLst>
          </p:cNvPr>
          <p:cNvSpPr>
            <a:spLocks noGrp="1"/>
          </p:cNvSpPr>
          <p:nvPr>
            <p:ph type="sldNum" sz="quarter" idx="10"/>
          </p:nvPr>
        </p:nvSpPr>
        <p:spPr/>
        <p:txBody>
          <a:bodyPr/>
          <a:lstStyle/>
          <a:p>
            <a:fld id="{37DB5DDE-7563-4892-B02D-5CC7DC3DA781}" type="slidenum">
              <a:rPr lang="en-US" smtClean="0"/>
              <a:pPr/>
              <a:t>3</a:t>
            </a:fld>
            <a:endParaRPr lang="en-US" dirty="0"/>
          </a:p>
        </p:txBody>
      </p:sp>
      <p:sp>
        <p:nvSpPr>
          <p:cNvPr id="4" name="Titel 3">
            <a:extLst>
              <a:ext uri="{FF2B5EF4-FFF2-40B4-BE49-F238E27FC236}">
                <a16:creationId xmlns:a16="http://schemas.microsoft.com/office/drawing/2014/main" id="{0C58D674-FF09-094E-BB08-15B245EC1FE3}"/>
              </a:ext>
            </a:extLst>
          </p:cNvPr>
          <p:cNvSpPr>
            <a:spLocks noGrp="1"/>
          </p:cNvSpPr>
          <p:nvPr>
            <p:ph type="title"/>
          </p:nvPr>
        </p:nvSpPr>
        <p:spPr/>
        <p:txBody>
          <a:bodyPr/>
          <a:lstStyle/>
          <a:p>
            <a:r>
              <a:rPr lang="nl-NL" dirty="0"/>
              <a:t>Wat doet de MR?</a:t>
            </a:r>
          </a:p>
        </p:txBody>
      </p:sp>
      <p:sp>
        <p:nvSpPr>
          <p:cNvPr id="13" name="Titel 3">
            <a:extLst>
              <a:ext uri="{FF2B5EF4-FFF2-40B4-BE49-F238E27FC236}">
                <a16:creationId xmlns:a16="http://schemas.microsoft.com/office/drawing/2014/main" id="{F11EE337-AD10-A648-9641-9BAF90553C07}"/>
              </a:ext>
            </a:extLst>
          </p:cNvPr>
          <p:cNvSpPr txBox="1">
            <a:spLocks/>
          </p:cNvSpPr>
          <p:nvPr/>
        </p:nvSpPr>
        <p:spPr>
          <a:xfrm>
            <a:off x="0" y="-4721212"/>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951B82"/>
          </a:solidFill>
        </p:spPr>
        <p:txBody>
          <a:bodyPr vert="horz" lIns="342000" tIns="72000" rIns="252000" bIns="45720" rtlCol="0" anchor="ctr">
            <a:normAutofit/>
          </a:bodyPr>
          <a:lst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a:lstStyle>
          <a:p>
            <a:r>
              <a:rPr lang="nl-NL"/>
              <a:t>Samenstelling MR</a:t>
            </a:r>
            <a:endParaRPr lang="nl-NL" dirty="0"/>
          </a:p>
        </p:txBody>
      </p:sp>
    </p:spTree>
    <p:extLst>
      <p:ext uri="{BB962C8B-B14F-4D97-AF65-F5344CB8AC3E}">
        <p14:creationId xmlns:p14="http://schemas.microsoft.com/office/powerpoint/2010/main" val="125544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Vrije vorm 21">
            <a:extLst>
              <a:ext uri="{FF2B5EF4-FFF2-40B4-BE49-F238E27FC236}">
                <a16:creationId xmlns:a16="http://schemas.microsoft.com/office/drawing/2014/main" id="{AA9A7F8A-EEB4-724D-94CD-CB45AB67AC38}"/>
              </a:ext>
            </a:extLst>
          </p:cNvPr>
          <p:cNvSpPr/>
          <p:nvPr/>
        </p:nvSpPr>
        <p:spPr>
          <a:xfrm>
            <a:off x="100766" y="1772817"/>
            <a:ext cx="8917842" cy="2160240"/>
          </a:xfrm>
          <a:custGeom>
            <a:avLst/>
            <a:gdLst>
              <a:gd name="connsiteX0" fmla="*/ 244616 w 8917842"/>
              <a:gd name="connsiteY0" fmla="*/ 0 h 3284455"/>
              <a:gd name="connsiteX1" fmla="*/ 8673227 w 8917842"/>
              <a:gd name="connsiteY1" fmla="*/ 0 h 3284455"/>
              <a:gd name="connsiteX2" fmla="*/ 8917842 w 8917842"/>
              <a:gd name="connsiteY2" fmla="*/ 312041 h 3284455"/>
              <a:gd name="connsiteX3" fmla="*/ 8917842 w 8917842"/>
              <a:gd name="connsiteY3" fmla="*/ 1560167 h 3284455"/>
              <a:gd name="connsiteX4" fmla="*/ 8904854 w 8917842"/>
              <a:gd name="connsiteY4" fmla="*/ 1642231 h 3284455"/>
              <a:gd name="connsiteX5" fmla="*/ 8917841 w 8917842"/>
              <a:gd name="connsiteY5" fmla="*/ 1724288 h 3284455"/>
              <a:gd name="connsiteX6" fmla="*/ 8917841 w 8917842"/>
              <a:gd name="connsiteY6" fmla="*/ 2972414 h 3284455"/>
              <a:gd name="connsiteX7" fmla="*/ 8673226 w 8917842"/>
              <a:gd name="connsiteY7" fmla="*/ 3284455 h 3284455"/>
              <a:gd name="connsiteX8" fmla="*/ 0 w 8917842"/>
              <a:gd name="connsiteY8" fmla="*/ 3279374 h 3284455"/>
              <a:gd name="connsiteX9" fmla="*/ 0 w 8917842"/>
              <a:gd name="connsiteY9" fmla="*/ 1724288 h 3284455"/>
              <a:gd name="connsiteX10" fmla="*/ 1 w 8917842"/>
              <a:gd name="connsiteY10" fmla="*/ 1724281 h 3284455"/>
              <a:gd name="connsiteX11" fmla="*/ 1 w 8917842"/>
              <a:gd name="connsiteY11" fmla="*/ 312041 h 3284455"/>
              <a:gd name="connsiteX12" fmla="*/ 244616 w 8917842"/>
              <a:gd name="connsiteY12" fmla="*/ 0 h 328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842" h="3284455">
                <a:moveTo>
                  <a:pt x="244616" y="0"/>
                </a:moveTo>
                <a:lnTo>
                  <a:pt x="8673227" y="0"/>
                </a:lnTo>
                <a:cubicBezTo>
                  <a:pt x="8808324" y="0"/>
                  <a:pt x="8917842" y="139706"/>
                  <a:pt x="8917842" y="312041"/>
                </a:cubicBezTo>
                <a:lnTo>
                  <a:pt x="8917842" y="1560167"/>
                </a:lnTo>
                <a:lnTo>
                  <a:pt x="8904854" y="1642231"/>
                </a:lnTo>
                <a:lnTo>
                  <a:pt x="8917841" y="1724288"/>
                </a:lnTo>
                <a:lnTo>
                  <a:pt x="8917841" y="2972414"/>
                </a:lnTo>
                <a:cubicBezTo>
                  <a:pt x="8917841" y="3144750"/>
                  <a:pt x="8808323" y="3284455"/>
                  <a:pt x="8673226" y="3284455"/>
                </a:cubicBezTo>
                <a:lnTo>
                  <a:pt x="0" y="3279374"/>
                </a:lnTo>
                <a:lnTo>
                  <a:pt x="0" y="1724288"/>
                </a:lnTo>
                <a:lnTo>
                  <a:pt x="1" y="1724281"/>
                </a:lnTo>
                <a:lnTo>
                  <a:pt x="1" y="312041"/>
                </a:lnTo>
                <a:cubicBezTo>
                  <a:pt x="1" y="139706"/>
                  <a:pt x="109519" y="0"/>
                  <a:pt x="244616" y="0"/>
                </a:cubicBezTo>
                <a:close/>
              </a:path>
            </a:pathLst>
          </a:custGeom>
          <a:gradFill flip="none" rotWithShape="1">
            <a:gsLst>
              <a:gs pos="15000">
                <a:srgbClr val="BAA879"/>
              </a:gs>
              <a:gs pos="76000">
                <a:srgbClr val="BAA879">
                  <a:alpha val="50000"/>
                </a:srgbClr>
              </a:gs>
              <a:gs pos="100000">
                <a:srgbClr val="BAA879">
                  <a:alpha val="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nl-NL" sz="2000" b="1" dirty="0">
                <a:ln>
                  <a:solidFill>
                    <a:srgbClr val="951B82"/>
                  </a:solidFill>
                </a:ln>
                <a:solidFill>
                  <a:srgbClr val="951B82"/>
                </a:solidFill>
              </a:rPr>
              <a:t>2023 - 2024</a:t>
            </a:r>
            <a:endParaRPr lang="nl-NL" sz="2000" b="1" dirty="0">
              <a:solidFill>
                <a:srgbClr val="951B82"/>
              </a:solidFill>
              <a:effectLst>
                <a:outerShdw blurRad="50800" dist="38100" dir="2700000" algn="tl" rotWithShape="0">
                  <a:prstClr val="black">
                    <a:alpha val="40000"/>
                  </a:prstClr>
                </a:outerShdw>
              </a:effectLst>
            </a:endParaRPr>
          </a:p>
        </p:txBody>
      </p:sp>
      <p:sp>
        <p:nvSpPr>
          <p:cNvPr id="2" name="Tijdelijke aanduiding voor tekst 1">
            <a:extLst>
              <a:ext uri="{FF2B5EF4-FFF2-40B4-BE49-F238E27FC236}">
                <a16:creationId xmlns:a16="http://schemas.microsoft.com/office/drawing/2014/main" id="{C21B3E50-9613-AA4F-9F7E-3C6F23386AB5}"/>
              </a:ext>
            </a:extLst>
          </p:cNvPr>
          <p:cNvSpPr>
            <a:spLocks noGrp="1"/>
          </p:cNvSpPr>
          <p:nvPr>
            <p:ph type="body" sz="quarter" idx="12"/>
          </p:nvPr>
        </p:nvSpPr>
        <p:spPr>
          <a:xfrm>
            <a:off x="755576" y="1872714"/>
            <a:ext cx="3563952" cy="981130"/>
          </a:xfrm>
        </p:spPr>
        <p:txBody>
          <a:bodyPr>
            <a:normAutofit/>
          </a:bodyPr>
          <a:lstStyle/>
          <a:p>
            <a:r>
              <a:rPr lang="nl-NL" dirty="0"/>
              <a:t>Ouders</a:t>
            </a:r>
            <a:endParaRPr lang="nl-NL" b="0" dirty="0"/>
          </a:p>
          <a:p>
            <a:pPr marL="285750" indent="-285750" fontAlgn="ctr">
              <a:buClr>
                <a:srgbClr val="951B82"/>
              </a:buClr>
              <a:buSzPct val="100000"/>
              <a:buFont typeface="Wingdings" pitchFamily="2" charset="2"/>
              <a:buChar char="§"/>
            </a:pPr>
            <a:r>
              <a:rPr lang="nl-NL" b="0" dirty="0"/>
              <a:t>Herbert Lohuis (voorzitter)</a:t>
            </a:r>
          </a:p>
          <a:p>
            <a:pPr marL="285750" indent="-285750" fontAlgn="ctr">
              <a:buClr>
                <a:srgbClr val="951B82"/>
              </a:buClr>
              <a:buSzPct val="100000"/>
              <a:buFont typeface="Wingdings" pitchFamily="2" charset="2"/>
              <a:buChar char="§"/>
            </a:pPr>
            <a:r>
              <a:rPr lang="nl-NL" b="0" dirty="0"/>
              <a:t>Frank Veenstra</a:t>
            </a:r>
          </a:p>
        </p:txBody>
      </p:sp>
      <p:sp>
        <p:nvSpPr>
          <p:cNvPr id="3" name="Tijdelijke aanduiding voor dianummer 2">
            <a:extLst>
              <a:ext uri="{FF2B5EF4-FFF2-40B4-BE49-F238E27FC236}">
                <a16:creationId xmlns:a16="http://schemas.microsoft.com/office/drawing/2014/main" id="{7934C5A5-13A7-E04D-AD6C-463C9368720E}"/>
              </a:ext>
            </a:extLst>
          </p:cNvPr>
          <p:cNvSpPr>
            <a:spLocks noGrp="1"/>
          </p:cNvSpPr>
          <p:nvPr>
            <p:ph type="sldNum" sz="quarter" idx="10"/>
          </p:nvPr>
        </p:nvSpPr>
        <p:spPr/>
        <p:txBody>
          <a:bodyPr/>
          <a:lstStyle/>
          <a:p>
            <a:fld id="{37DB5DDE-7563-4892-B02D-5CC7DC3DA781}" type="slidenum">
              <a:rPr lang="en-US" smtClean="0"/>
              <a:pPr/>
              <a:t>4</a:t>
            </a:fld>
            <a:endParaRPr lang="en-US" dirty="0"/>
          </a:p>
        </p:txBody>
      </p:sp>
      <p:sp>
        <p:nvSpPr>
          <p:cNvPr id="4" name="Titel 3">
            <a:extLst>
              <a:ext uri="{FF2B5EF4-FFF2-40B4-BE49-F238E27FC236}">
                <a16:creationId xmlns:a16="http://schemas.microsoft.com/office/drawing/2014/main" id="{AC656DFA-1B2F-4846-B591-61847BA2DB0F}"/>
              </a:ext>
            </a:extLst>
          </p:cNvPr>
          <p:cNvSpPr>
            <a:spLocks noGrp="1"/>
          </p:cNvSpPr>
          <p:nvPr>
            <p:ph type="title"/>
          </p:nvPr>
        </p:nvSpPr>
        <p:spPr>
          <a:xfrm>
            <a:off x="656568" y="684000"/>
            <a:ext cx="7809307" cy="864000"/>
          </a:xfrm>
        </p:spPr>
        <p:txBody>
          <a:bodyPr>
            <a:normAutofit/>
          </a:bodyPr>
          <a:lstStyle/>
          <a:p>
            <a:r>
              <a:rPr lang="nl-NL" dirty="0"/>
              <a:t>Samenstelling MR</a:t>
            </a:r>
          </a:p>
        </p:txBody>
      </p:sp>
      <p:sp>
        <p:nvSpPr>
          <p:cNvPr id="5" name="Tijdelijke aanduiding voor tekst 1">
            <a:extLst>
              <a:ext uri="{FF2B5EF4-FFF2-40B4-BE49-F238E27FC236}">
                <a16:creationId xmlns:a16="http://schemas.microsoft.com/office/drawing/2014/main" id="{6E10A0AE-2479-3D45-964B-2435D7AE4D34}"/>
              </a:ext>
            </a:extLst>
          </p:cNvPr>
          <p:cNvSpPr txBox="1">
            <a:spLocks/>
          </p:cNvSpPr>
          <p:nvPr/>
        </p:nvSpPr>
        <p:spPr>
          <a:xfrm>
            <a:off x="5052966" y="1872714"/>
            <a:ext cx="3563952" cy="1169014"/>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Personeel</a:t>
            </a:r>
            <a:endParaRPr lang="nl-NL" b="0" dirty="0"/>
          </a:p>
          <a:p>
            <a:pPr marL="285750" indent="-285750" fontAlgn="ctr">
              <a:buClr>
                <a:srgbClr val="951B82"/>
              </a:buClr>
              <a:buSzPct val="100000"/>
              <a:buFont typeface="Wingdings" pitchFamily="2" charset="2"/>
              <a:buChar char="§"/>
            </a:pPr>
            <a:r>
              <a:rPr lang="nl-NL" b="0" dirty="0"/>
              <a:t>Nicole Ubbink (secretaris)</a:t>
            </a:r>
          </a:p>
          <a:p>
            <a:pPr marL="285750" indent="-285750" fontAlgn="ctr">
              <a:buClr>
                <a:srgbClr val="951B82"/>
              </a:buClr>
              <a:buSzPct val="100000"/>
              <a:buFont typeface="Wingdings" pitchFamily="2" charset="2"/>
              <a:buChar char="§"/>
            </a:pPr>
            <a:r>
              <a:rPr lang="nl-NL" b="0" dirty="0"/>
              <a:t>Monique </a:t>
            </a:r>
            <a:r>
              <a:rPr lang="nl-NL" b="0" dirty="0" err="1"/>
              <a:t>Alofs</a:t>
            </a:r>
            <a:endParaRPr lang="nl-NL" b="0" dirty="0"/>
          </a:p>
          <a:p>
            <a:pPr fontAlgn="ctr">
              <a:buClr>
                <a:srgbClr val="951B82"/>
              </a:buClr>
              <a:buSzPct val="100000"/>
              <a:buNone/>
            </a:pPr>
            <a:endParaRPr lang="nl-NL" b="0" dirty="0"/>
          </a:p>
        </p:txBody>
      </p:sp>
      <p:sp>
        <p:nvSpPr>
          <p:cNvPr id="18" name="Tijdelijke aanduiding voor tekst 1">
            <a:extLst>
              <a:ext uri="{FF2B5EF4-FFF2-40B4-BE49-F238E27FC236}">
                <a16:creationId xmlns:a16="http://schemas.microsoft.com/office/drawing/2014/main" id="{C503328D-63F2-3E43-B586-86A7C181F3F8}"/>
              </a:ext>
            </a:extLst>
          </p:cNvPr>
          <p:cNvSpPr txBox="1">
            <a:spLocks/>
          </p:cNvSpPr>
          <p:nvPr/>
        </p:nvSpPr>
        <p:spPr>
          <a:xfrm>
            <a:off x="3015328" y="3023685"/>
            <a:ext cx="3729317" cy="926632"/>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Contact schoolbestuur</a:t>
            </a:r>
            <a:endParaRPr lang="nl-NL" b="0" dirty="0"/>
          </a:p>
          <a:p>
            <a:pPr marL="285750" indent="-285750" fontAlgn="ctr">
              <a:buClr>
                <a:srgbClr val="951B82"/>
              </a:buClr>
              <a:buSzPct val="100000"/>
              <a:buFont typeface="Wingdings" pitchFamily="2" charset="2"/>
              <a:buChar char="§"/>
            </a:pPr>
            <a:r>
              <a:rPr lang="nl-NL" b="0" dirty="0"/>
              <a:t>Margot </a:t>
            </a:r>
            <a:r>
              <a:rPr lang="nl-NL" b="0" dirty="0" err="1"/>
              <a:t>Kleinpenning</a:t>
            </a:r>
            <a:endParaRPr lang="nl-NL" b="0" dirty="0"/>
          </a:p>
        </p:txBody>
      </p:sp>
      <p:sp>
        <p:nvSpPr>
          <p:cNvPr id="6" name="Vrije vorm 5">
            <a:extLst>
              <a:ext uri="{FF2B5EF4-FFF2-40B4-BE49-F238E27FC236}">
                <a16:creationId xmlns:a16="http://schemas.microsoft.com/office/drawing/2014/main" id="{CBA3C2BA-CA94-F056-B536-EC3373780081}"/>
              </a:ext>
            </a:extLst>
          </p:cNvPr>
          <p:cNvSpPr/>
          <p:nvPr/>
        </p:nvSpPr>
        <p:spPr>
          <a:xfrm>
            <a:off x="113079" y="4197524"/>
            <a:ext cx="8917842" cy="2160240"/>
          </a:xfrm>
          <a:custGeom>
            <a:avLst/>
            <a:gdLst>
              <a:gd name="connsiteX0" fmla="*/ 244616 w 8917842"/>
              <a:gd name="connsiteY0" fmla="*/ 0 h 3284455"/>
              <a:gd name="connsiteX1" fmla="*/ 8673227 w 8917842"/>
              <a:gd name="connsiteY1" fmla="*/ 0 h 3284455"/>
              <a:gd name="connsiteX2" fmla="*/ 8917842 w 8917842"/>
              <a:gd name="connsiteY2" fmla="*/ 312041 h 3284455"/>
              <a:gd name="connsiteX3" fmla="*/ 8917842 w 8917842"/>
              <a:gd name="connsiteY3" fmla="*/ 1560167 h 3284455"/>
              <a:gd name="connsiteX4" fmla="*/ 8904854 w 8917842"/>
              <a:gd name="connsiteY4" fmla="*/ 1642231 h 3284455"/>
              <a:gd name="connsiteX5" fmla="*/ 8917841 w 8917842"/>
              <a:gd name="connsiteY5" fmla="*/ 1724288 h 3284455"/>
              <a:gd name="connsiteX6" fmla="*/ 8917841 w 8917842"/>
              <a:gd name="connsiteY6" fmla="*/ 2972414 h 3284455"/>
              <a:gd name="connsiteX7" fmla="*/ 8673226 w 8917842"/>
              <a:gd name="connsiteY7" fmla="*/ 3284455 h 3284455"/>
              <a:gd name="connsiteX8" fmla="*/ 0 w 8917842"/>
              <a:gd name="connsiteY8" fmla="*/ 3279374 h 3284455"/>
              <a:gd name="connsiteX9" fmla="*/ 0 w 8917842"/>
              <a:gd name="connsiteY9" fmla="*/ 1724288 h 3284455"/>
              <a:gd name="connsiteX10" fmla="*/ 1 w 8917842"/>
              <a:gd name="connsiteY10" fmla="*/ 1724281 h 3284455"/>
              <a:gd name="connsiteX11" fmla="*/ 1 w 8917842"/>
              <a:gd name="connsiteY11" fmla="*/ 312041 h 3284455"/>
              <a:gd name="connsiteX12" fmla="*/ 244616 w 8917842"/>
              <a:gd name="connsiteY12" fmla="*/ 0 h 328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842" h="3284455">
                <a:moveTo>
                  <a:pt x="244616" y="0"/>
                </a:moveTo>
                <a:lnTo>
                  <a:pt x="8673227" y="0"/>
                </a:lnTo>
                <a:cubicBezTo>
                  <a:pt x="8808324" y="0"/>
                  <a:pt x="8917842" y="139706"/>
                  <a:pt x="8917842" y="312041"/>
                </a:cubicBezTo>
                <a:lnTo>
                  <a:pt x="8917842" y="1560167"/>
                </a:lnTo>
                <a:lnTo>
                  <a:pt x="8904854" y="1642231"/>
                </a:lnTo>
                <a:lnTo>
                  <a:pt x="8917841" y="1724288"/>
                </a:lnTo>
                <a:lnTo>
                  <a:pt x="8917841" y="2972414"/>
                </a:lnTo>
                <a:cubicBezTo>
                  <a:pt x="8917841" y="3144750"/>
                  <a:pt x="8808323" y="3284455"/>
                  <a:pt x="8673226" y="3284455"/>
                </a:cubicBezTo>
                <a:lnTo>
                  <a:pt x="0" y="3279374"/>
                </a:lnTo>
                <a:lnTo>
                  <a:pt x="0" y="1724288"/>
                </a:lnTo>
                <a:lnTo>
                  <a:pt x="1" y="1724281"/>
                </a:lnTo>
                <a:lnTo>
                  <a:pt x="1" y="312041"/>
                </a:lnTo>
                <a:cubicBezTo>
                  <a:pt x="1" y="139706"/>
                  <a:pt x="109519" y="0"/>
                  <a:pt x="244616" y="0"/>
                </a:cubicBezTo>
                <a:close/>
              </a:path>
            </a:pathLst>
          </a:custGeom>
          <a:gradFill flip="none" rotWithShape="1">
            <a:gsLst>
              <a:gs pos="15000">
                <a:srgbClr val="BAA879"/>
              </a:gs>
              <a:gs pos="76000">
                <a:srgbClr val="BAA879">
                  <a:alpha val="50000"/>
                </a:srgbClr>
              </a:gs>
              <a:gs pos="100000">
                <a:srgbClr val="BAA879">
                  <a:alpha val="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nl-NL" sz="2000" b="1" dirty="0">
                <a:ln>
                  <a:solidFill>
                    <a:srgbClr val="951B82"/>
                  </a:solidFill>
                </a:ln>
                <a:solidFill>
                  <a:srgbClr val="951B82"/>
                </a:solidFill>
              </a:rPr>
              <a:t>2024 - 2025</a:t>
            </a:r>
            <a:endParaRPr lang="nl-NL" sz="2000" b="1" dirty="0">
              <a:solidFill>
                <a:srgbClr val="951B82"/>
              </a:solidFill>
              <a:effectLst>
                <a:outerShdw blurRad="50800" dist="38100" dir="2700000" algn="tl" rotWithShape="0">
                  <a:prstClr val="black">
                    <a:alpha val="40000"/>
                  </a:prstClr>
                </a:outerShdw>
              </a:effectLst>
            </a:endParaRPr>
          </a:p>
        </p:txBody>
      </p:sp>
      <p:sp>
        <p:nvSpPr>
          <p:cNvPr id="7" name="Tijdelijke aanduiding voor tekst 1">
            <a:extLst>
              <a:ext uri="{FF2B5EF4-FFF2-40B4-BE49-F238E27FC236}">
                <a16:creationId xmlns:a16="http://schemas.microsoft.com/office/drawing/2014/main" id="{61F50E01-34C9-036B-BBB8-FD208B9D4C28}"/>
              </a:ext>
            </a:extLst>
          </p:cNvPr>
          <p:cNvSpPr txBox="1">
            <a:spLocks/>
          </p:cNvSpPr>
          <p:nvPr/>
        </p:nvSpPr>
        <p:spPr>
          <a:xfrm>
            <a:off x="755576" y="4280161"/>
            <a:ext cx="3563952" cy="981130"/>
          </a:xfrm>
        </p:spPr>
        <p:txBody>
          <a:bodyPr>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Ouders</a:t>
            </a:r>
            <a:endParaRPr lang="nl-NL" b="0" dirty="0"/>
          </a:p>
          <a:p>
            <a:pPr marL="285750" indent="-285750" fontAlgn="ctr">
              <a:buClr>
                <a:srgbClr val="951B82"/>
              </a:buClr>
              <a:buSzPct val="100000"/>
              <a:buFont typeface="Wingdings" pitchFamily="2" charset="2"/>
              <a:buChar char="§"/>
            </a:pPr>
            <a:r>
              <a:rPr lang="nl-NL" b="0" dirty="0"/>
              <a:t>Herbert </a:t>
            </a:r>
            <a:r>
              <a:rPr lang="nl-NL" b="0" dirty="0" err="1"/>
              <a:t>Lohuis</a:t>
            </a:r>
            <a:r>
              <a:rPr lang="nl-NL" b="0" dirty="0"/>
              <a:t> (voorzitter)</a:t>
            </a:r>
          </a:p>
          <a:p>
            <a:pPr marL="285750" indent="-285750" fontAlgn="ctr">
              <a:buClr>
                <a:srgbClr val="951B82"/>
              </a:buClr>
              <a:buSzPct val="100000"/>
              <a:buFont typeface="Wingdings" pitchFamily="2" charset="2"/>
              <a:buChar char="§"/>
            </a:pPr>
            <a:r>
              <a:rPr lang="nl-NL" b="0" dirty="0"/>
              <a:t>Frank Veenstra</a:t>
            </a:r>
          </a:p>
        </p:txBody>
      </p:sp>
      <p:sp>
        <p:nvSpPr>
          <p:cNvPr id="8" name="Tijdelijke aanduiding voor tekst 1">
            <a:extLst>
              <a:ext uri="{FF2B5EF4-FFF2-40B4-BE49-F238E27FC236}">
                <a16:creationId xmlns:a16="http://schemas.microsoft.com/office/drawing/2014/main" id="{3F76E670-4536-4F60-56F2-5FC4530FA452}"/>
              </a:ext>
            </a:extLst>
          </p:cNvPr>
          <p:cNvSpPr txBox="1">
            <a:spLocks/>
          </p:cNvSpPr>
          <p:nvPr/>
        </p:nvSpPr>
        <p:spPr>
          <a:xfrm>
            <a:off x="5052966" y="4280161"/>
            <a:ext cx="3563952" cy="1169014"/>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Personeel</a:t>
            </a:r>
            <a:endParaRPr lang="nl-NL" b="0" dirty="0"/>
          </a:p>
          <a:p>
            <a:pPr marL="285750" indent="-285750" fontAlgn="ctr">
              <a:buClr>
                <a:srgbClr val="951B82"/>
              </a:buClr>
              <a:buSzPct val="100000"/>
              <a:buFont typeface="Wingdings" pitchFamily="2" charset="2"/>
              <a:buChar char="§"/>
            </a:pPr>
            <a:r>
              <a:rPr lang="nl-NL" b="0" dirty="0"/>
              <a:t>Nicole Ubbink (secretaris)</a:t>
            </a:r>
          </a:p>
          <a:p>
            <a:pPr marL="285750" indent="-285750" fontAlgn="ctr">
              <a:buClr>
                <a:srgbClr val="951B82"/>
              </a:buClr>
              <a:buSzPct val="100000"/>
              <a:buFont typeface="Wingdings" pitchFamily="2" charset="2"/>
              <a:buChar char="§"/>
            </a:pPr>
            <a:r>
              <a:rPr lang="nl-NL" b="0" dirty="0"/>
              <a:t>Jessica Netten</a:t>
            </a:r>
          </a:p>
          <a:p>
            <a:pPr fontAlgn="ctr">
              <a:buClr>
                <a:srgbClr val="951B82"/>
              </a:buClr>
              <a:buSzPct val="100000"/>
              <a:buNone/>
            </a:pPr>
            <a:endParaRPr lang="nl-NL" b="0" dirty="0"/>
          </a:p>
        </p:txBody>
      </p:sp>
      <p:sp>
        <p:nvSpPr>
          <p:cNvPr id="9" name="Tijdelijke aanduiding voor tekst 1">
            <a:extLst>
              <a:ext uri="{FF2B5EF4-FFF2-40B4-BE49-F238E27FC236}">
                <a16:creationId xmlns:a16="http://schemas.microsoft.com/office/drawing/2014/main" id="{2148898B-054B-D563-10BE-52928A77B21D}"/>
              </a:ext>
            </a:extLst>
          </p:cNvPr>
          <p:cNvSpPr txBox="1">
            <a:spLocks/>
          </p:cNvSpPr>
          <p:nvPr/>
        </p:nvSpPr>
        <p:spPr>
          <a:xfrm>
            <a:off x="3015328" y="5431132"/>
            <a:ext cx="3729317" cy="926632"/>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Contact schoolbestuur</a:t>
            </a:r>
            <a:endParaRPr lang="nl-NL" b="0" dirty="0"/>
          </a:p>
          <a:p>
            <a:pPr marL="285750" indent="-285750" fontAlgn="ctr">
              <a:buClr>
                <a:srgbClr val="951B82"/>
              </a:buClr>
              <a:buSzPct val="100000"/>
              <a:buFont typeface="Wingdings" pitchFamily="2" charset="2"/>
              <a:buChar char="§"/>
            </a:pPr>
            <a:r>
              <a:rPr lang="nl-NL" b="0" dirty="0"/>
              <a:t>Margot </a:t>
            </a:r>
            <a:r>
              <a:rPr lang="nl-NL" b="0" dirty="0" err="1"/>
              <a:t>Kleinpenning</a:t>
            </a:r>
            <a:endParaRPr lang="nl-NL" b="0" dirty="0"/>
          </a:p>
        </p:txBody>
      </p:sp>
    </p:spTree>
    <p:extLst>
      <p:ext uri="{BB962C8B-B14F-4D97-AF65-F5344CB8AC3E}">
        <p14:creationId xmlns:p14="http://schemas.microsoft.com/office/powerpoint/2010/main" val="124108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2F9B3EE-9F30-C245-9775-EB7C655DD2BF}"/>
              </a:ext>
            </a:extLst>
          </p:cNvPr>
          <p:cNvSpPr>
            <a:spLocks noGrp="1"/>
          </p:cNvSpPr>
          <p:nvPr>
            <p:ph type="sldNum" sz="quarter" idx="10"/>
          </p:nvPr>
        </p:nvSpPr>
        <p:spPr/>
        <p:txBody>
          <a:bodyPr/>
          <a:lstStyle/>
          <a:p>
            <a:fld id="{37DB5DDE-7563-4892-B02D-5CC7DC3DA781}" type="slidenum">
              <a:rPr lang="en-US" smtClean="0"/>
              <a:pPr/>
              <a:t>5</a:t>
            </a:fld>
            <a:endParaRPr lang="en-US" dirty="0"/>
          </a:p>
        </p:txBody>
      </p:sp>
      <p:sp>
        <p:nvSpPr>
          <p:cNvPr id="4" name="Titel 3">
            <a:extLst>
              <a:ext uri="{FF2B5EF4-FFF2-40B4-BE49-F238E27FC236}">
                <a16:creationId xmlns:a16="http://schemas.microsoft.com/office/drawing/2014/main" id="{01A43655-C5F1-9643-983F-3ECC818AA0FC}"/>
              </a:ext>
            </a:extLst>
          </p:cNvPr>
          <p:cNvSpPr>
            <a:spLocks noGrp="1"/>
          </p:cNvSpPr>
          <p:nvPr>
            <p:ph type="title"/>
          </p:nvPr>
        </p:nvSpPr>
        <p:spPr/>
        <p:txBody>
          <a:bodyPr/>
          <a:lstStyle/>
          <a:p>
            <a:r>
              <a:rPr lang="nl-NL" dirty="0"/>
              <a:t>Terugblik vorig schooljaar</a:t>
            </a:r>
          </a:p>
        </p:txBody>
      </p:sp>
      <p:sp>
        <p:nvSpPr>
          <p:cNvPr id="6" name="Tijdelijke aanduiding voor tekst 1">
            <a:extLst>
              <a:ext uri="{FF2B5EF4-FFF2-40B4-BE49-F238E27FC236}">
                <a16:creationId xmlns:a16="http://schemas.microsoft.com/office/drawing/2014/main" id="{1609DDE4-2445-184A-B958-EAA46E31C2F3}"/>
              </a:ext>
            </a:extLst>
          </p:cNvPr>
          <p:cNvSpPr txBox="1">
            <a:spLocks/>
          </p:cNvSpPr>
          <p:nvPr/>
        </p:nvSpPr>
        <p:spPr>
          <a:xfrm>
            <a:off x="656567" y="1749600"/>
            <a:ext cx="7299809" cy="4880988"/>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nl-NL" dirty="0"/>
              <a:t>Klankbord</a:t>
            </a:r>
          </a:p>
          <a:p>
            <a:pPr marL="285750" indent="-285750" fontAlgn="ctr">
              <a:buClr>
                <a:srgbClr val="951B82"/>
              </a:buClr>
              <a:buSzPct val="100000"/>
              <a:buFont typeface="Wingdings" pitchFamily="2" charset="2"/>
              <a:buChar char="§"/>
            </a:pPr>
            <a:r>
              <a:rPr lang="nl-NL" b="0" dirty="0"/>
              <a:t>Mobiel beleid op school</a:t>
            </a:r>
          </a:p>
          <a:p>
            <a:pPr marL="285750" indent="-285750" fontAlgn="ctr">
              <a:buClr>
                <a:srgbClr val="951B82"/>
              </a:buClr>
              <a:buSzPct val="100000"/>
              <a:buFont typeface="Wingdings" pitchFamily="2" charset="2"/>
              <a:buChar char="§"/>
            </a:pPr>
            <a:r>
              <a:rPr lang="nl-NL" b="0" dirty="0"/>
              <a:t>Leerklimaat op school</a:t>
            </a:r>
          </a:p>
          <a:p>
            <a:pPr marL="285750" indent="-285750" fontAlgn="ctr">
              <a:buClr>
                <a:srgbClr val="951B82"/>
              </a:buClr>
              <a:buSzPct val="100000"/>
              <a:buFont typeface="Wingdings" pitchFamily="2" charset="2"/>
              <a:buChar char="§"/>
            </a:pPr>
            <a:r>
              <a:rPr lang="nl-NL" b="0" dirty="0"/>
              <a:t>Overgang van Klasbord naar </a:t>
            </a:r>
            <a:r>
              <a:rPr lang="nl-NL" b="0" dirty="0" err="1"/>
              <a:t>Social</a:t>
            </a:r>
            <a:r>
              <a:rPr lang="nl-NL" b="0" dirty="0"/>
              <a:t> Schools</a:t>
            </a:r>
          </a:p>
          <a:p>
            <a:pPr marL="285750" indent="-285750" fontAlgn="ctr">
              <a:buClr>
                <a:srgbClr val="951B82"/>
              </a:buClr>
              <a:buSzPct val="100000"/>
              <a:buFont typeface="Wingdings" pitchFamily="2" charset="2"/>
              <a:buChar char="§"/>
            </a:pPr>
            <a:endParaRPr lang="nl-NL" dirty="0"/>
          </a:p>
          <a:p>
            <a:pPr fontAlgn="ctr">
              <a:buClr>
                <a:srgbClr val="951B82"/>
              </a:buClr>
              <a:buSzPct val="100000"/>
              <a:buNone/>
            </a:pPr>
            <a:endParaRPr lang="nl-NL" dirty="0"/>
          </a:p>
          <a:p>
            <a:pPr fontAlgn="ctr">
              <a:buClr>
                <a:srgbClr val="951B82"/>
              </a:buClr>
              <a:buSzPct val="100000"/>
              <a:buNone/>
            </a:pPr>
            <a:endParaRPr lang="nl-NL" dirty="0"/>
          </a:p>
          <a:p>
            <a:pPr fontAlgn="ctr">
              <a:buClr>
                <a:srgbClr val="951B82"/>
              </a:buClr>
              <a:buSzPct val="100000"/>
              <a:buNone/>
            </a:pPr>
            <a:r>
              <a:rPr lang="nl-NL" dirty="0"/>
              <a:t>Overige / informatie</a:t>
            </a:r>
          </a:p>
          <a:p>
            <a:pPr marL="285750" indent="-285750" fontAlgn="ctr">
              <a:buClr>
                <a:srgbClr val="951B82"/>
              </a:buClr>
              <a:buSzPct val="100000"/>
              <a:buFont typeface="Wingdings" pitchFamily="2" charset="2"/>
              <a:buChar char="§"/>
            </a:pPr>
            <a:r>
              <a:rPr lang="nl-NL" b="0" dirty="0"/>
              <a:t>Diploma uitreiking VSO</a:t>
            </a:r>
          </a:p>
          <a:p>
            <a:pPr marL="285750" indent="-285750" fontAlgn="ctr">
              <a:buClr>
                <a:srgbClr val="951B82"/>
              </a:buClr>
              <a:buSzPct val="100000"/>
              <a:buFont typeface="Wingdings" pitchFamily="2" charset="2"/>
              <a:buChar char="§"/>
            </a:pPr>
            <a:r>
              <a:rPr lang="nl-NL" b="0" dirty="0"/>
              <a:t>Begroting school</a:t>
            </a:r>
          </a:p>
          <a:p>
            <a:pPr fontAlgn="ctr">
              <a:buClr>
                <a:srgbClr val="951B82"/>
              </a:buClr>
              <a:buSzPct val="100000"/>
              <a:buNone/>
            </a:pPr>
            <a:endParaRPr lang="nl-NL" b="0" dirty="0"/>
          </a:p>
        </p:txBody>
      </p:sp>
      <p:sp>
        <p:nvSpPr>
          <p:cNvPr id="2" name="Tijdelijke aanduiding voor tekst 1">
            <a:extLst>
              <a:ext uri="{FF2B5EF4-FFF2-40B4-BE49-F238E27FC236}">
                <a16:creationId xmlns:a16="http://schemas.microsoft.com/office/drawing/2014/main" id="{B3D5D193-8003-CC4C-A9BB-750D8AD186EE}"/>
              </a:ext>
            </a:extLst>
          </p:cNvPr>
          <p:cNvSpPr>
            <a:spLocks noGrp="1"/>
          </p:cNvSpPr>
          <p:nvPr>
            <p:ph type="body" sz="quarter" idx="12"/>
          </p:nvPr>
        </p:nvSpPr>
        <p:spPr>
          <a:xfrm>
            <a:off x="4427984" y="1749600"/>
            <a:ext cx="4608512" cy="4701600"/>
          </a:xfrm>
        </p:spPr>
        <p:txBody>
          <a:bodyPr/>
          <a:lstStyle/>
          <a:p>
            <a:r>
              <a:rPr lang="nl-NL" dirty="0"/>
              <a:t>Advies</a:t>
            </a:r>
          </a:p>
          <a:p>
            <a:pPr marL="285750" indent="-285750" fontAlgn="ctr">
              <a:buClr>
                <a:srgbClr val="951B82"/>
              </a:buClr>
              <a:buSzPct val="100000"/>
              <a:buFont typeface="Wingdings" pitchFamily="2" charset="2"/>
              <a:buChar char="§"/>
            </a:pPr>
            <a:r>
              <a:rPr lang="nl-NL" b="0" dirty="0"/>
              <a:t>Jaarplan</a:t>
            </a:r>
          </a:p>
          <a:p>
            <a:pPr marL="285750" indent="-285750" fontAlgn="ctr">
              <a:buClr>
                <a:srgbClr val="951B82"/>
              </a:buClr>
              <a:buSzPct val="100000"/>
              <a:buFont typeface="Wingdings" pitchFamily="2" charset="2"/>
              <a:buChar char="§"/>
            </a:pPr>
            <a:r>
              <a:rPr lang="nl-NL" b="0" dirty="0"/>
              <a:t>Vakantierooster 2024-2025</a:t>
            </a:r>
          </a:p>
          <a:p>
            <a:pPr marL="285750" indent="-285750" fontAlgn="ctr">
              <a:buClr>
                <a:srgbClr val="951B82"/>
              </a:buClr>
              <a:buSzPct val="100000"/>
              <a:buFont typeface="Wingdings" pitchFamily="2" charset="2"/>
              <a:buChar char="§"/>
            </a:pPr>
            <a:endParaRPr lang="nl-NL" dirty="0"/>
          </a:p>
          <a:p>
            <a:endParaRPr lang="nl-NL" dirty="0"/>
          </a:p>
          <a:p>
            <a:endParaRPr lang="nl-NL" dirty="0"/>
          </a:p>
          <a:p>
            <a:endParaRPr lang="nl-NL" dirty="0"/>
          </a:p>
          <a:p>
            <a:r>
              <a:rPr lang="nl-NL" dirty="0"/>
              <a:t>Instemming</a:t>
            </a:r>
          </a:p>
          <a:p>
            <a:pPr marL="285750" indent="-285750" fontAlgn="ctr">
              <a:buClr>
                <a:srgbClr val="951B82"/>
              </a:buClr>
              <a:buSzPct val="100000"/>
              <a:buFont typeface="Wingdings" pitchFamily="2" charset="2"/>
              <a:buChar char="§"/>
            </a:pPr>
            <a:r>
              <a:rPr lang="nl-NL" b="0" dirty="0"/>
              <a:t>Formatieplan</a:t>
            </a:r>
          </a:p>
          <a:p>
            <a:pPr marL="285750" indent="-285750" fontAlgn="ctr">
              <a:buClr>
                <a:srgbClr val="951B82"/>
              </a:buClr>
              <a:buSzPct val="100000"/>
              <a:buFont typeface="Wingdings" pitchFamily="2" charset="2"/>
              <a:buChar char="§"/>
            </a:pPr>
            <a:r>
              <a:rPr lang="nl-NL" b="0" dirty="0"/>
              <a:t>Schoolgids</a:t>
            </a:r>
          </a:p>
          <a:p>
            <a:pPr marL="285750" indent="-285750" fontAlgn="ctr">
              <a:buClr>
                <a:srgbClr val="951B82"/>
              </a:buClr>
              <a:buSzPct val="100000"/>
              <a:buFont typeface="Wingdings" pitchFamily="2" charset="2"/>
              <a:buChar char="§"/>
            </a:pPr>
            <a:endParaRPr lang="nl-NL" b="0" dirty="0"/>
          </a:p>
          <a:p>
            <a:endParaRPr lang="nl-NL" dirty="0"/>
          </a:p>
        </p:txBody>
      </p:sp>
    </p:spTree>
    <p:extLst>
      <p:ext uri="{BB962C8B-B14F-4D97-AF65-F5344CB8AC3E}">
        <p14:creationId xmlns:p14="http://schemas.microsoft.com/office/powerpoint/2010/main" val="3741567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06CE2F0-7600-4945-93C4-2B7F01344AA0}"/>
              </a:ext>
            </a:extLst>
          </p:cNvPr>
          <p:cNvSpPr>
            <a:spLocks noGrp="1"/>
          </p:cNvSpPr>
          <p:nvPr>
            <p:ph type="sldNum" sz="quarter" idx="10"/>
          </p:nvPr>
        </p:nvSpPr>
        <p:spPr/>
        <p:txBody>
          <a:bodyPr/>
          <a:lstStyle/>
          <a:p>
            <a:fld id="{37DB5DDE-7563-4892-B02D-5CC7DC3DA781}" type="slidenum">
              <a:rPr lang="en-US" smtClean="0"/>
              <a:pPr/>
              <a:t>6</a:t>
            </a:fld>
            <a:endParaRPr lang="en-US" dirty="0"/>
          </a:p>
        </p:txBody>
      </p:sp>
      <p:sp>
        <p:nvSpPr>
          <p:cNvPr id="4" name="Titel 3">
            <a:extLst>
              <a:ext uri="{FF2B5EF4-FFF2-40B4-BE49-F238E27FC236}">
                <a16:creationId xmlns:a16="http://schemas.microsoft.com/office/drawing/2014/main" id="{1FCDE832-A3B1-BF43-B6B8-E19F0FFD532E}"/>
              </a:ext>
            </a:extLst>
          </p:cNvPr>
          <p:cNvSpPr>
            <a:spLocks noGrp="1"/>
          </p:cNvSpPr>
          <p:nvPr>
            <p:ph type="title"/>
          </p:nvPr>
        </p:nvSpPr>
        <p:spPr>
          <a:xfrm>
            <a:off x="656568" y="684000"/>
            <a:ext cx="7809307" cy="864000"/>
          </a:xfrm>
        </p:spPr>
        <p:txBody>
          <a:bodyPr/>
          <a:lstStyle/>
          <a:p>
            <a:r>
              <a:rPr lang="nl-NL" dirty="0"/>
              <a:t>Vooruitblik nieuw schooljaar</a:t>
            </a:r>
          </a:p>
        </p:txBody>
      </p:sp>
      <p:sp>
        <p:nvSpPr>
          <p:cNvPr id="6" name="Tijdelijke aanduiding voor tekst 1">
            <a:extLst>
              <a:ext uri="{FF2B5EF4-FFF2-40B4-BE49-F238E27FC236}">
                <a16:creationId xmlns:a16="http://schemas.microsoft.com/office/drawing/2014/main" id="{108D5547-23ED-FD4A-88F4-E8D890744E6F}"/>
              </a:ext>
            </a:extLst>
          </p:cNvPr>
          <p:cNvSpPr>
            <a:spLocks noGrp="1"/>
          </p:cNvSpPr>
          <p:nvPr>
            <p:ph type="body" sz="quarter" idx="12"/>
          </p:nvPr>
        </p:nvSpPr>
        <p:spPr>
          <a:xfrm>
            <a:off x="656567" y="1749600"/>
            <a:ext cx="3987441" cy="4395600"/>
          </a:xfrm>
        </p:spPr>
        <p:txBody>
          <a:bodyPr/>
          <a:lstStyle/>
          <a:p>
            <a:pPr fontAlgn="ctr"/>
            <a:r>
              <a:rPr lang="nl-NL" dirty="0"/>
              <a:t>Reguliere onderwerpen</a:t>
            </a:r>
          </a:p>
          <a:p>
            <a:pPr marL="285750" indent="-285750" fontAlgn="ctr">
              <a:buClr>
                <a:srgbClr val="951B82"/>
              </a:buClr>
              <a:buSzPct val="100000"/>
              <a:buFont typeface="Wingdings" pitchFamily="2" charset="2"/>
              <a:buChar char="§"/>
            </a:pPr>
            <a:r>
              <a:rPr lang="nl-NL" b="0" dirty="0"/>
              <a:t>Vakantierooster</a:t>
            </a:r>
          </a:p>
          <a:p>
            <a:pPr marL="285750" indent="-285750" fontAlgn="ctr">
              <a:buClr>
                <a:srgbClr val="951B82"/>
              </a:buClr>
              <a:buSzPct val="100000"/>
              <a:buFont typeface="Wingdings" pitchFamily="2" charset="2"/>
              <a:buChar char="§"/>
            </a:pPr>
            <a:r>
              <a:rPr lang="nl-NL" b="0" dirty="0"/>
              <a:t>Jaarplan</a:t>
            </a:r>
          </a:p>
          <a:p>
            <a:pPr marL="285750" indent="-285750" fontAlgn="ctr">
              <a:buClr>
                <a:srgbClr val="951B82"/>
              </a:buClr>
              <a:buSzPct val="100000"/>
              <a:buFont typeface="Wingdings" pitchFamily="2" charset="2"/>
              <a:buChar char="§"/>
            </a:pPr>
            <a:r>
              <a:rPr lang="nl-NL" b="0" dirty="0"/>
              <a:t>Jaarrekening</a:t>
            </a:r>
          </a:p>
          <a:p>
            <a:pPr marL="285750" indent="-285750" fontAlgn="ctr">
              <a:buClr>
                <a:srgbClr val="951B82"/>
              </a:buClr>
              <a:buSzPct val="100000"/>
              <a:buFont typeface="Wingdings" pitchFamily="2" charset="2"/>
              <a:buChar char="§"/>
            </a:pPr>
            <a:r>
              <a:rPr lang="nl-NL" b="0" dirty="0"/>
              <a:t>Formatieplan</a:t>
            </a:r>
          </a:p>
          <a:p>
            <a:pPr marL="285750" indent="-285750" fontAlgn="ctr">
              <a:buClr>
                <a:srgbClr val="951B82"/>
              </a:buClr>
              <a:buSzPct val="100000"/>
              <a:buFont typeface="Wingdings" pitchFamily="2" charset="2"/>
              <a:buChar char="§"/>
            </a:pPr>
            <a:r>
              <a:rPr lang="nl-NL" b="0" dirty="0"/>
              <a:t>Schoolplan</a:t>
            </a:r>
          </a:p>
          <a:p>
            <a:pPr marL="285750" indent="-285750" fontAlgn="ctr">
              <a:buClr>
                <a:srgbClr val="951B82"/>
              </a:buClr>
              <a:buSzPct val="100000"/>
              <a:buFont typeface="Wingdings" pitchFamily="2" charset="2"/>
              <a:buChar char="§"/>
            </a:pPr>
            <a:r>
              <a:rPr lang="nl-NL" b="0" dirty="0"/>
              <a:t>Schoolgids</a:t>
            </a:r>
          </a:p>
          <a:p>
            <a:pPr marL="285750" indent="-285750" fontAlgn="ctr">
              <a:buClr>
                <a:srgbClr val="951B82"/>
              </a:buClr>
              <a:buSzPct val="100000"/>
              <a:buFont typeface="Wingdings" pitchFamily="2" charset="2"/>
              <a:buChar char="§"/>
            </a:pPr>
            <a:endParaRPr lang="nl-NL" b="0" dirty="0"/>
          </a:p>
          <a:p>
            <a:pPr marL="285750" indent="-285750" fontAlgn="ctr">
              <a:buClr>
                <a:srgbClr val="951B82"/>
              </a:buClr>
              <a:buSzPct val="100000"/>
              <a:buFont typeface="Wingdings" pitchFamily="2" charset="2"/>
              <a:buChar char="§"/>
            </a:pPr>
            <a:endParaRPr lang="nl-NL" b="0" dirty="0"/>
          </a:p>
          <a:p>
            <a:r>
              <a:rPr lang="nl-NL" dirty="0"/>
              <a:t>Overige zaken</a:t>
            </a:r>
          </a:p>
          <a:p>
            <a:pPr marL="285750" indent="-285750" fontAlgn="ctr">
              <a:buClr>
                <a:srgbClr val="951B82"/>
              </a:buClr>
              <a:buSzPct val="100000"/>
              <a:buFont typeface="Wingdings" pitchFamily="2" charset="2"/>
              <a:buChar char="§"/>
            </a:pPr>
            <a:r>
              <a:rPr lang="nl-NL" b="0" dirty="0"/>
              <a:t>MR statuten actualiseren</a:t>
            </a:r>
          </a:p>
          <a:p>
            <a:pPr fontAlgn="ctr">
              <a:buClr>
                <a:srgbClr val="951B82"/>
              </a:buClr>
              <a:buSzPct val="100000"/>
              <a:buNone/>
            </a:pPr>
            <a:endParaRPr lang="nl-NL" b="0" dirty="0"/>
          </a:p>
          <a:p>
            <a:pPr marL="285750" indent="-285750" fontAlgn="ctr">
              <a:buClr>
                <a:srgbClr val="951B82"/>
              </a:buClr>
              <a:buSzPct val="100000"/>
              <a:buFont typeface="Wingdings" pitchFamily="2" charset="2"/>
              <a:buChar char="§"/>
            </a:pPr>
            <a:endParaRPr lang="nl-NL" b="0" dirty="0"/>
          </a:p>
          <a:p>
            <a:endParaRPr lang="nl-NL" dirty="0"/>
          </a:p>
        </p:txBody>
      </p:sp>
      <p:sp>
        <p:nvSpPr>
          <p:cNvPr id="7" name="Tijdelijke aanduiding voor tekst 1">
            <a:extLst>
              <a:ext uri="{FF2B5EF4-FFF2-40B4-BE49-F238E27FC236}">
                <a16:creationId xmlns:a16="http://schemas.microsoft.com/office/drawing/2014/main" id="{753D0302-B87B-2B4E-9034-E7570E607FD2}"/>
              </a:ext>
            </a:extLst>
          </p:cNvPr>
          <p:cNvSpPr txBox="1">
            <a:spLocks/>
          </p:cNvSpPr>
          <p:nvPr/>
        </p:nvSpPr>
        <p:spPr>
          <a:xfrm>
            <a:off x="4644008" y="1835301"/>
            <a:ext cx="3987441" cy="4305908"/>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951B82"/>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951B82"/>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3"/>
              </a:buBlip>
              <a:defRPr sz="1800" b="0" i="0" kern="1200">
                <a:solidFill>
                  <a:srgbClr val="951B82"/>
                </a:solidFill>
                <a:latin typeface="Verdana"/>
                <a:ea typeface="Verdana" pitchFamily="34" charset="0"/>
                <a:cs typeface="Verdana"/>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951B82"/>
                </a:solidFill>
                <a:latin typeface="Verdana" pitchFamily="34" charset="0"/>
                <a:ea typeface="Verdana" pitchFamily="34" charset="0"/>
                <a:cs typeface="Verdana" pitchFamily="34" charset="0"/>
              </a:defRPr>
            </a:lvl4pPr>
            <a:lvl5pPr marL="544513" indent="-279400" algn="l" defTabSz="914400" rtl="0" eaLnBrk="1" latinLnBrk="0" hangingPunct="1">
              <a:lnSpc>
                <a:spcPts val="2300"/>
              </a:lnSpc>
              <a:spcBef>
                <a:spcPts val="0"/>
              </a:spcBef>
              <a:buSzPct val="120000"/>
              <a:buFont typeface="Arial" pitchFamily="34" charset="0"/>
              <a:buChar char="-"/>
              <a:defRPr sz="1600" kern="1200">
                <a:solidFill>
                  <a:srgbClr val="951B82"/>
                </a:solidFill>
                <a:latin typeface="Verdana" pitchFamily="34" charset="0"/>
                <a:ea typeface="Verdana" pitchFamily="34" charset="0"/>
                <a:cs typeface="Verdana" pitchFamily="34" charset="0"/>
              </a:defRPr>
            </a:lvl5pPr>
            <a:lvl6pPr marL="714375" indent="-228600" algn="l" defTabSz="914400" rtl="0" eaLnBrk="1" latinLnBrk="0" hangingPunct="1">
              <a:spcBef>
                <a:spcPct val="20000"/>
              </a:spcBef>
              <a:buFont typeface="Arial" pitchFamily="34" charset="0"/>
              <a:buChar char="•"/>
              <a:defRPr sz="1600" kern="1200" baseline="0">
                <a:solidFill>
                  <a:srgbClr val="2886A3"/>
                </a:solidFill>
                <a:latin typeface="Verdana"/>
                <a:ea typeface="+mn-ea"/>
                <a:cs typeface="+mn-cs"/>
              </a:defRPr>
            </a:lvl6pPr>
            <a:lvl7pPr marL="2971800" indent="-228600" algn="l" defTabSz="914400" rtl="0" eaLnBrk="1" latinLnBrk="0" hangingPunct="1">
              <a:spcBef>
                <a:spcPct val="20000"/>
              </a:spcBef>
              <a:buFont typeface="Arial" pitchFamily="34" charset="0"/>
              <a:buChar char="•"/>
              <a:defRPr sz="2000" kern="1200" baseline="300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Evaluatie</a:t>
            </a:r>
          </a:p>
          <a:p>
            <a:pPr marL="285750" indent="-285750" fontAlgn="ctr">
              <a:buClr>
                <a:srgbClr val="951B82"/>
              </a:buClr>
              <a:buSzPct val="100000"/>
              <a:buFont typeface="Wingdings" pitchFamily="2" charset="2"/>
              <a:buChar char="§"/>
            </a:pPr>
            <a:r>
              <a:rPr lang="nl-NL" b="0" dirty="0"/>
              <a:t>Mobiel beleid op school</a:t>
            </a:r>
          </a:p>
          <a:p>
            <a:pPr marL="285750" indent="-285750" fontAlgn="ctr">
              <a:buClr>
                <a:srgbClr val="951B82"/>
              </a:buClr>
              <a:buSzPct val="100000"/>
              <a:buFont typeface="Wingdings" pitchFamily="2" charset="2"/>
              <a:buChar char="§"/>
            </a:pPr>
            <a:r>
              <a:rPr lang="nl-NL" b="0" dirty="0"/>
              <a:t>Introductie </a:t>
            </a:r>
            <a:r>
              <a:rPr lang="nl-NL" b="0" dirty="0" err="1"/>
              <a:t>Social</a:t>
            </a:r>
            <a:r>
              <a:rPr lang="nl-NL" b="0" dirty="0"/>
              <a:t> Schools: eerste ervaringen</a:t>
            </a:r>
          </a:p>
          <a:p>
            <a:pPr marL="285750" indent="-285750" fontAlgn="ctr">
              <a:buClr>
                <a:srgbClr val="951B82"/>
              </a:buClr>
              <a:buSzPct val="100000"/>
              <a:buFont typeface="Wingdings" pitchFamily="2" charset="2"/>
              <a:buChar char="§"/>
            </a:pPr>
            <a:endParaRPr lang="nl-NL" b="0" dirty="0"/>
          </a:p>
          <a:p>
            <a:endParaRPr lang="nl-NL" dirty="0"/>
          </a:p>
          <a:p>
            <a:endParaRPr lang="nl-NL" dirty="0"/>
          </a:p>
          <a:p>
            <a:pPr marL="285750" indent="-285750" fontAlgn="ctr">
              <a:buClr>
                <a:srgbClr val="951B82"/>
              </a:buClr>
              <a:buSzPct val="100000"/>
              <a:buFont typeface="Wingdings" pitchFamily="2" charset="2"/>
              <a:buChar char="§"/>
            </a:pPr>
            <a:endParaRPr lang="nl-NL" b="0" dirty="0"/>
          </a:p>
          <a:p>
            <a:pPr marL="285750" indent="-285750" fontAlgn="ctr">
              <a:buClr>
                <a:srgbClr val="951B82"/>
              </a:buClr>
              <a:buSzPct val="100000"/>
              <a:buFont typeface="Wingdings" pitchFamily="2" charset="2"/>
              <a:buChar char="§"/>
            </a:pPr>
            <a:endParaRPr lang="nl-NL" b="0" dirty="0"/>
          </a:p>
          <a:p>
            <a:endParaRPr lang="nl-NL" dirty="0"/>
          </a:p>
        </p:txBody>
      </p:sp>
      <p:grpSp>
        <p:nvGrpSpPr>
          <p:cNvPr id="33" name="Groep 32">
            <a:extLst>
              <a:ext uri="{FF2B5EF4-FFF2-40B4-BE49-F238E27FC236}">
                <a16:creationId xmlns:a16="http://schemas.microsoft.com/office/drawing/2014/main" id="{B6838ACB-39A4-BC4B-BE02-7196FA6D4DD6}"/>
              </a:ext>
            </a:extLst>
          </p:cNvPr>
          <p:cNvGrpSpPr>
            <a:grpSpLocks noChangeAspect="1"/>
          </p:cNvGrpSpPr>
          <p:nvPr/>
        </p:nvGrpSpPr>
        <p:grpSpPr>
          <a:xfrm>
            <a:off x="6758216" y="4653136"/>
            <a:ext cx="2140953" cy="2008008"/>
            <a:chOff x="4355976" y="3120166"/>
            <a:chExt cx="3815917" cy="3563724"/>
          </a:xfrm>
          <a:solidFill>
            <a:schemeClr val="tx1">
              <a:lumMod val="85000"/>
              <a:lumOff val="15000"/>
            </a:schemeClr>
          </a:solidFill>
          <a:effectLst>
            <a:outerShdw blurRad="50800" dist="38100" dir="2700000" algn="tl" rotWithShape="0">
              <a:prstClr val="black">
                <a:alpha val="40000"/>
              </a:prstClr>
            </a:outerShdw>
          </a:effectLst>
        </p:grpSpPr>
        <p:pic>
          <p:nvPicPr>
            <p:cNvPr id="14" name="Afbeelding 13" descr="Afbeelding met gras, buiten, gebouw, park&#10;&#10;Automatisch gegenereerde beschrijving">
              <a:extLst>
                <a:ext uri="{FF2B5EF4-FFF2-40B4-BE49-F238E27FC236}">
                  <a16:creationId xmlns:a16="http://schemas.microsoft.com/office/drawing/2014/main" id="{E175A6B5-7716-A74E-A680-DE8DF0BE47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55977" y="3630056"/>
              <a:ext cx="3815916" cy="2543944"/>
            </a:xfrm>
            <a:prstGeom prst="rect">
              <a:avLst/>
            </a:prstGeom>
            <a:grpFill/>
            <a:ln>
              <a:solidFill>
                <a:schemeClr val="tx1">
                  <a:lumMod val="85000"/>
                  <a:lumOff val="15000"/>
                </a:schemeClr>
              </a:solidFill>
            </a:ln>
          </p:spPr>
        </p:pic>
        <p:sp>
          <p:nvSpPr>
            <p:cNvPr id="20" name="Vrije vorm 19">
              <a:extLst>
                <a:ext uri="{FF2B5EF4-FFF2-40B4-BE49-F238E27FC236}">
                  <a16:creationId xmlns:a16="http://schemas.microsoft.com/office/drawing/2014/main" id="{25BA1D44-0A35-C842-B30A-F44CAFDDF961}"/>
                </a:ext>
              </a:extLst>
            </p:cNvPr>
            <p:cNvSpPr/>
            <p:nvPr/>
          </p:nvSpPr>
          <p:spPr>
            <a:xfrm>
              <a:off x="4355976" y="3630056"/>
              <a:ext cx="3815916" cy="2543944"/>
            </a:xfrm>
            <a:custGeom>
              <a:avLst/>
              <a:gdLst>
                <a:gd name="connsiteX0" fmla="*/ 1111172 w 3815916"/>
                <a:gd name="connsiteY0" fmla="*/ 281972 h 2543944"/>
                <a:gd name="connsiteX1" fmla="*/ 121172 w 3815916"/>
                <a:gd name="connsiteY1" fmla="*/ 1271972 h 2543944"/>
                <a:gd name="connsiteX2" fmla="*/ 1111172 w 3815916"/>
                <a:gd name="connsiteY2" fmla="*/ 2261972 h 2543944"/>
                <a:gd name="connsiteX3" fmla="*/ 1811208 w 3815916"/>
                <a:gd name="connsiteY3" fmla="*/ 1972008 h 2543944"/>
                <a:gd name="connsiteX4" fmla="*/ 1907959 w 3815916"/>
                <a:gd name="connsiteY4" fmla="*/ 1854745 h 2543944"/>
                <a:gd name="connsiteX5" fmla="*/ 2004710 w 3815916"/>
                <a:gd name="connsiteY5" fmla="*/ 1972008 h 2543944"/>
                <a:gd name="connsiteX6" fmla="*/ 2704745 w 3815916"/>
                <a:gd name="connsiteY6" fmla="*/ 2261972 h 2543944"/>
                <a:gd name="connsiteX7" fmla="*/ 3694745 w 3815916"/>
                <a:gd name="connsiteY7" fmla="*/ 1271972 h 2543944"/>
                <a:gd name="connsiteX8" fmla="*/ 2704745 w 3815916"/>
                <a:gd name="connsiteY8" fmla="*/ 281972 h 2543944"/>
                <a:gd name="connsiteX9" fmla="*/ 2004710 w 3815916"/>
                <a:gd name="connsiteY9" fmla="*/ 571937 h 2543944"/>
                <a:gd name="connsiteX10" fmla="*/ 1907959 w 3815916"/>
                <a:gd name="connsiteY10" fmla="*/ 689199 h 2543944"/>
                <a:gd name="connsiteX11" fmla="*/ 1811208 w 3815916"/>
                <a:gd name="connsiteY11" fmla="*/ 571937 h 2543944"/>
                <a:gd name="connsiteX12" fmla="*/ 1111172 w 3815916"/>
                <a:gd name="connsiteY12" fmla="*/ 281972 h 2543944"/>
                <a:gd name="connsiteX13" fmla="*/ 0 w 3815916"/>
                <a:gd name="connsiteY13" fmla="*/ 0 h 2543944"/>
                <a:gd name="connsiteX14" fmla="*/ 3815916 w 3815916"/>
                <a:gd name="connsiteY14" fmla="*/ 0 h 2543944"/>
                <a:gd name="connsiteX15" fmla="*/ 3815916 w 3815916"/>
                <a:gd name="connsiteY15" fmla="*/ 2543944 h 2543944"/>
                <a:gd name="connsiteX16" fmla="*/ 0 w 3815916"/>
                <a:gd name="connsiteY16" fmla="*/ 2543944 h 254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5916" h="2543944">
                  <a:moveTo>
                    <a:pt x="1111172" y="281972"/>
                  </a:moveTo>
                  <a:cubicBezTo>
                    <a:pt x="564410" y="281972"/>
                    <a:pt x="121172" y="725210"/>
                    <a:pt x="121172" y="1271972"/>
                  </a:cubicBezTo>
                  <a:cubicBezTo>
                    <a:pt x="121172" y="1818734"/>
                    <a:pt x="564410" y="2261972"/>
                    <a:pt x="1111172" y="2261972"/>
                  </a:cubicBezTo>
                  <a:cubicBezTo>
                    <a:pt x="1384553" y="2261972"/>
                    <a:pt x="1632053" y="2151163"/>
                    <a:pt x="1811208" y="1972008"/>
                  </a:cubicBezTo>
                  <a:lnTo>
                    <a:pt x="1907959" y="1854745"/>
                  </a:lnTo>
                  <a:lnTo>
                    <a:pt x="2004710" y="1972008"/>
                  </a:lnTo>
                  <a:cubicBezTo>
                    <a:pt x="2183864" y="2151163"/>
                    <a:pt x="2431364" y="2261972"/>
                    <a:pt x="2704745" y="2261972"/>
                  </a:cubicBezTo>
                  <a:cubicBezTo>
                    <a:pt x="3251507" y="2261972"/>
                    <a:pt x="3694745" y="1818734"/>
                    <a:pt x="3694745" y="1271972"/>
                  </a:cubicBezTo>
                  <a:cubicBezTo>
                    <a:pt x="3694745" y="725210"/>
                    <a:pt x="3251507" y="281972"/>
                    <a:pt x="2704745" y="281972"/>
                  </a:cubicBezTo>
                  <a:cubicBezTo>
                    <a:pt x="2431364" y="281972"/>
                    <a:pt x="2183864" y="392782"/>
                    <a:pt x="2004710" y="571937"/>
                  </a:cubicBezTo>
                  <a:lnTo>
                    <a:pt x="1907959" y="689199"/>
                  </a:lnTo>
                  <a:lnTo>
                    <a:pt x="1811208" y="571937"/>
                  </a:lnTo>
                  <a:cubicBezTo>
                    <a:pt x="1632053" y="392782"/>
                    <a:pt x="1384553" y="281972"/>
                    <a:pt x="1111172" y="281972"/>
                  </a:cubicBezTo>
                  <a:close/>
                  <a:moveTo>
                    <a:pt x="0" y="0"/>
                  </a:moveTo>
                  <a:lnTo>
                    <a:pt x="3815916" y="0"/>
                  </a:lnTo>
                  <a:lnTo>
                    <a:pt x="3815916" y="2543944"/>
                  </a:lnTo>
                  <a:lnTo>
                    <a:pt x="0" y="2543944"/>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0" name="Vrije vorm 29">
              <a:extLst>
                <a:ext uri="{FF2B5EF4-FFF2-40B4-BE49-F238E27FC236}">
                  <a16:creationId xmlns:a16="http://schemas.microsoft.com/office/drawing/2014/main" id="{D7DBB13C-6981-B64F-A7E3-5ADC80D77740}"/>
                </a:ext>
              </a:extLst>
            </p:cNvPr>
            <p:cNvSpPr/>
            <p:nvPr/>
          </p:nvSpPr>
          <p:spPr>
            <a:xfrm>
              <a:off x="4355976" y="3120166"/>
              <a:ext cx="3815916" cy="509890"/>
            </a:xfrm>
            <a:custGeom>
              <a:avLst/>
              <a:gdLst>
                <a:gd name="connsiteX0" fmla="*/ 3409536 w 3815916"/>
                <a:gd name="connsiteY0" fmla="*/ 74925 h 509890"/>
                <a:gd name="connsiteX1" fmla="*/ 3349528 w 3815916"/>
                <a:gd name="connsiteY1" fmla="*/ 134933 h 509890"/>
                <a:gd name="connsiteX2" fmla="*/ 3349528 w 3815916"/>
                <a:gd name="connsiteY2" fmla="*/ 374957 h 509890"/>
                <a:gd name="connsiteX3" fmla="*/ 3409536 w 3815916"/>
                <a:gd name="connsiteY3" fmla="*/ 434965 h 509890"/>
                <a:gd name="connsiteX4" fmla="*/ 3649560 w 3815916"/>
                <a:gd name="connsiteY4" fmla="*/ 434965 h 509890"/>
                <a:gd name="connsiteX5" fmla="*/ 3709568 w 3815916"/>
                <a:gd name="connsiteY5" fmla="*/ 374957 h 509890"/>
                <a:gd name="connsiteX6" fmla="*/ 3709568 w 3815916"/>
                <a:gd name="connsiteY6" fmla="*/ 134933 h 509890"/>
                <a:gd name="connsiteX7" fmla="*/ 3649560 w 3815916"/>
                <a:gd name="connsiteY7" fmla="*/ 74925 h 509890"/>
                <a:gd name="connsiteX8" fmla="*/ 2869006 w 3815916"/>
                <a:gd name="connsiteY8" fmla="*/ 74925 h 509890"/>
                <a:gd name="connsiteX9" fmla="*/ 2808998 w 3815916"/>
                <a:gd name="connsiteY9" fmla="*/ 134933 h 509890"/>
                <a:gd name="connsiteX10" fmla="*/ 2808998 w 3815916"/>
                <a:gd name="connsiteY10" fmla="*/ 374957 h 509890"/>
                <a:gd name="connsiteX11" fmla="*/ 2869006 w 3815916"/>
                <a:gd name="connsiteY11" fmla="*/ 434965 h 509890"/>
                <a:gd name="connsiteX12" fmla="*/ 3109030 w 3815916"/>
                <a:gd name="connsiteY12" fmla="*/ 434965 h 509890"/>
                <a:gd name="connsiteX13" fmla="*/ 3169038 w 3815916"/>
                <a:gd name="connsiteY13" fmla="*/ 374957 h 509890"/>
                <a:gd name="connsiteX14" fmla="*/ 3169038 w 3815916"/>
                <a:gd name="connsiteY14" fmla="*/ 134933 h 509890"/>
                <a:gd name="connsiteX15" fmla="*/ 3109030 w 3815916"/>
                <a:gd name="connsiteY15" fmla="*/ 74925 h 509890"/>
                <a:gd name="connsiteX16" fmla="*/ 2328476 w 3815916"/>
                <a:gd name="connsiteY16" fmla="*/ 74925 h 509890"/>
                <a:gd name="connsiteX17" fmla="*/ 2268468 w 3815916"/>
                <a:gd name="connsiteY17" fmla="*/ 134933 h 509890"/>
                <a:gd name="connsiteX18" fmla="*/ 2268468 w 3815916"/>
                <a:gd name="connsiteY18" fmla="*/ 374957 h 509890"/>
                <a:gd name="connsiteX19" fmla="*/ 2328476 w 3815916"/>
                <a:gd name="connsiteY19" fmla="*/ 434965 h 509890"/>
                <a:gd name="connsiteX20" fmla="*/ 2568500 w 3815916"/>
                <a:gd name="connsiteY20" fmla="*/ 434965 h 509890"/>
                <a:gd name="connsiteX21" fmla="*/ 2628508 w 3815916"/>
                <a:gd name="connsiteY21" fmla="*/ 374957 h 509890"/>
                <a:gd name="connsiteX22" fmla="*/ 2628508 w 3815916"/>
                <a:gd name="connsiteY22" fmla="*/ 134933 h 509890"/>
                <a:gd name="connsiteX23" fmla="*/ 2568500 w 3815916"/>
                <a:gd name="connsiteY23" fmla="*/ 74925 h 509890"/>
                <a:gd name="connsiteX24" fmla="*/ 1787946 w 3815916"/>
                <a:gd name="connsiteY24" fmla="*/ 74925 h 509890"/>
                <a:gd name="connsiteX25" fmla="*/ 1727938 w 3815916"/>
                <a:gd name="connsiteY25" fmla="*/ 134933 h 509890"/>
                <a:gd name="connsiteX26" fmla="*/ 1727938 w 3815916"/>
                <a:gd name="connsiteY26" fmla="*/ 374957 h 509890"/>
                <a:gd name="connsiteX27" fmla="*/ 1787946 w 3815916"/>
                <a:gd name="connsiteY27" fmla="*/ 434965 h 509890"/>
                <a:gd name="connsiteX28" fmla="*/ 2027970 w 3815916"/>
                <a:gd name="connsiteY28" fmla="*/ 434965 h 509890"/>
                <a:gd name="connsiteX29" fmla="*/ 2087978 w 3815916"/>
                <a:gd name="connsiteY29" fmla="*/ 374957 h 509890"/>
                <a:gd name="connsiteX30" fmla="*/ 2087978 w 3815916"/>
                <a:gd name="connsiteY30" fmla="*/ 134933 h 509890"/>
                <a:gd name="connsiteX31" fmla="*/ 2027970 w 3815916"/>
                <a:gd name="connsiteY31" fmla="*/ 74925 h 509890"/>
                <a:gd name="connsiteX32" fmla="*/ 1247416 w 3815916"/>
                <a:gd name="connsiteY32" fmla="*/ 74925 h 509890"/>
                <a:gd name="connsiteX33" fmla="*/ 1187408 w 3815916"/>
                <a:gd name="connsiteY33" fmla="*/ 134933 h 509890"/>
                <a:gd name="connsiteX34" fmla="*/ 1187408 w 3815916"/>
                <a:gd name="connsiteY34" fmla="*/ 374957 h 509890"/>
                <a:gd name="connsiteX35" fmla="*/ 1247416 w 3815916"/>
                <a:gd name="connsiteY35" fmla="*/ 434965 h 509890"/>
                <a:gd name="connsiteX36" fmla="*/ 1487440 w 3815916"/>
                <a:gd name="connsiteY36" fmla="*/ 434965 h 509890"/>
                <a:gd name="connsiteX37" fmla="*/ 1547448 w 3815916"/>
                <a:gd name="connsiteY37" fmla="*/ 374957 h 509890"/>
                <a:gd name="connsiteX38" fmla="*/ 1547448 w 3815916"/>
                <a:gd name="connsiteY38" fmla="*/ 134933 h 509890"/>
                <a:gd name="connsiteX39" fmla="*/ 1487440 w 3815916"/>
                <a:gd name="connsiteY39" fmla="*/ 74925 h 509890"/>
                <a:gd name="connsiteX40" fmla="*/ 706886 w 3815916"/>
                <a:gd name="connsiteY40" fmla="*/ 74925 h 509890"/>
                <a:gd name="connsiteX41" fmla="*/ 646878 w 3815916"/>
                <a:gd name="connsiteY41" fmla="*/ 134933 h 509890"/>
                <a:gd name="connsiteX42" fmla="*/ 646878 w 3815916"/>
                <a:gd name="connsiteY42" fmla="*/ 374957 h 509890"/>
                <a:gd name="connsiteX43" fmla="*/ 706886 w 3815916"/>
                <a:gd name="connsiteY43" fmla="*/ 434965 h 509890"/>
                <a:gd name="connsiteX44" fmla="*/ 946910 w 3815916"/>
                <a:gd name="connsiteY44" fmla="*/ 434965 h 509890"/>
                <a:gd name="connsiteX45" fmla="*/ 1006918 w 3815916"/>
                <a:gd name="connsiteY45" fmla="*/ 374957 h 509890"/>
                <a:gd name="connsiteX46" fmla="*/ 1006918 w 3815916"/>
                <a:gd name="connsiteY46" fmla="*/ 134933 h 509890"/>
                <a:gd name="connsiteX47" fmla="*/ 946910 w 3815916"/>
                <a:gd name="connsiteY47" fmla="*/ 74925 h 509890"/>
                <a:gd name="connsiteX48" fmla="*/ 166356 w 3815916"/>
                <a:gd name="connsiteY48" fmla="*/ 74925 h 509890"/>
                <a:gd name="connsiteX49" fmla="*/ 106348 w 3815916"/>
                <a:gd name="connsiteY49" fmla="*/ 134933 h 509890"/>
                <a:gd name="connsiteX50" fmla="*/ 106348 w 3815916"/>
                <a:gd name="connsiteY50" fmla="*/ 374957 h 509890"/>
                <a:gd name="connsiteX51" fmla="*/ 166356 w 3815916"/>
                <a:gd name="connsiteY51" fmla="*/ 434965 h 509890"/>
                <a:gd name="connsiteX52" fmla="*/ 406380 w 3815916"/>
                <a:gd name="connsiteY52" fmla="*/ 434965 h 509890"/>
                <a:gd name="connsiteX53" fmla="*/ 466388 w 3815916"/>
                <a:gd name="connsiteY53" fmla="*/ 374957 h 509890"/>
                <a:gd name="connsiteX54" fmla="*/ 466388 w 3815916"/>
                <a:gd name="connsiteY54" fmla="*/ 134933 h 509890"/>
                <a:gd name="connsiteX55" fmla="*/ 406380 w 3815916"/>
                <a:gd name="connsiteY55" fmla="*/ 74925 h 509890"/>
                <a:gd name="connsiteX56" fmla="*/ 0 w 3815916"/>
                <a:gd name="connsiteY56" fmla="*/ 0 h 509890"/>
                <a:gd name="connsiteX57" fmla="*/ 3815916 w 3815916"/>
                <a:gd name="connsiteY57" fmla="*/ 0 h 509890"/>
                <a:gd name="connsiteX58" fmla="*/ 3815916 w 3815916"/>
                <a:gd name="connsiteY58" fmla="*/ 509890 h 509890"/>
                <a:gd name="connsiteX59" fmla="*/ 0 w 3815916"/>
                <a:gd name="connsiteY59" fmla="*/ 509890 h 50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15916" h="509890">
                  <a:moveTo>
                    <a:pt x="3409536" y="74925"/>
                  </a:moveTo>
                  <a:cubicBezTo>
                    <a:pt x="3376394" y="74925"/>
                    <a:pt x="3349528" y="101791"/>
                    <a:pt x="3349528" y="134933"/>
                  </a:cubicBezTo>
                  <a:lnTo>
                    <a:pt x="3349528" y="374957"/>
                  </a:lnTo>
                  <a:cubicBezTo>
                    <a:pt x="3349528" y="408099"/>
                    <a:pt x="3376394" y="434965"/>
                    <a:pt x="3409536" y="434965"/>
                  </a:cubicBezTo>
                  <a:lnTo>
                    <a:pt x="3649560" y="434965"/>
                  </a:lnTo>
                  <a:cubicBezTo>
                    <a:pt x="3682702" y="434965"/>
                    <a:pt x="3709568" y="408099"/>
                    <a:pt x="3709568" y="374957"/>
                  </a:cubicBezTo>
                  <a:lnTo>
                    <a:pt x="3709568" y="134933"/>
                  </a:lnTo>
                  <a:cubicBezTo>
                    <a:pt x="3709568" y="101791"/>
                    <a:pt x="3682702" y="74925"/>
                    <a:pt x="3649560" y="74925"/>
                  </a:cubicBezTo>
                  <a:close/>
                  <a:moveTo>
                    <a:pt x="2869006" y="74925"/>
                  </a:moveTo>
                  <a:cubicBezTo>
                    <a:pt x="2835864" y="74925"/>
                    <a:pt x="2808998" y="101791"/>
                    <a:pt x="2808998" y="134933"/>
                  </a:cubicBezTo>
                  <a:lnTo>
                    <a:pt x="2808998" y="374957"/>
                  </a:lnTo>
                  <a:cubicBezTo>
                    <a:pt x="2808998" y="408099"/>
                    <a:pt x="2835864" y="434965"/>
                    <a:pt x="2869006" y="434965"/>
                  </a:cubicBezTo>
                  <a:lnTo>
                    <a:pt x="3109030" y="434965"/>
                  </a:lnTo>
                  <a:cubicBezTo>
                    <a:pt x="3142172" y="434965"/>
                    <a:pt x="3169038" y="408099"/>
                    <a:pt x="3169038" y="374957"/>
                  </a:cubicBezTo>
                  <a:lnTo>
                    <a:pt x="3169038" y="134933"/>
                  </a:lnTo>
                  <a:cubicBezTo>
                    <a:pt x="3169038" y="101791"/>
                    <a:pt x="3142172" y="74925"/>
                    <a:pt x="3109030" y="74925"/>
                  </a:cubicBezTo>
                  <a:close/>
                  <a:moveTo>
                    <a:pt x="2328476" y="74925"/>
                  </a:moveTo>
                  <a:cubicBezTo>
                    <a:pt x="2295334" y="74925"/>
                    <a:pt x="2268468" y="101791"/>
                    <a:pt x="2268468" y="134933"/>
                  </a:cubicBezTo>
                  <a:lnTo>
                    <a:pt x="2268468" y="374957"/>
                  </a:lnTo>
                  <a:cubicBezTo>
                    <a:pt x="2268468" y="408099"/>
                    <a:pt x="2295334" y="434965"/>
                    <a:pt x="2328476" y="434965"/>
                  </a:cubicBezTo>
                  <a:lnTo>
                    <a:pt x="2568500" y="434965"/>
                  </a:lnTo>
                  <a:cubicBezTo>
                    <a:pt x="2601642" y="434965"/>
                    <a:pt x="2628508" y="408099"/>
                    <a:pt x="2628508" y="374957"/>
                  </a:cubicBezTo>
                  <a:lnTo>
                    <a:pt x="2628508" y="134933"/>
                  </a:lnTo>
                  <a:cubicBezTo>
                    <a:pt x="2628508" y="101791"/>
                    <a:pt x="2601642" y="74925"/>
                    <a:pt x="2568500" y="74925"/>
                  </a:cubicBezTo>
                  <a:close/>
                  <a:moveTo>
                    <a:pt x="1787946" y="74925"/>
                  </a:moveTo>
                  <a:cubicBezTo>
                    <a:pt x="1754804" y="74925"/>
                    <a:pt x="1727938" y="101791"/>
                    <a:pt x="1727938" y="134933"/>
                  </a:cubicBezTo>
                  <a:lnTo>
                    <a:pt x="1727938" y="374957"/>
                  </a:lnTo>
                  <a:cubicBezTo>
                    <a:pt x="1727938" y="408099"/>
                    <a:pt x="1754804" y="434965"/>
                    <a:pt x="1787946" y="434965"/>
                  </a:cubicBezTo>
                  <a:lnTo>
                    <a:pt x="2027970" y="434965"/>
                  </a:lnTo>
                  <a:cubicBezTo>
                    <a:pt x="2061112" y="434965"/>
                    <a:pt x="2087978" y="408099"/>
                    <a:pt x="2087978" y="374957"/>
                  </a:cubicBezTo>
                  <a:lnTo>
                    <a:pt x="2087978" y="134933"/>
                  </a:lnTo>
                  <a:cubicBezTo>
                    <a:pt x="2087978" y="101791"/>
                    <a:pt x="2061112" y="74925"/>
                    <a:pt x="2027970" y="74925"/>
                  </a:cubicBezTo>
                  <a:close/>
                  <a:moveTo>
                    <a:pt x="1247416" y="74925"/>
                  </a:moveTo>
                  <a:cubicBezTo>
                    <a:pt x="1214274" y="74925"/>
                    <a:pt x="1187408" y="101791"/>
                    <a:pt x="1187408" y="134933"/>
                  </a:cubicBezTo>
                  <a:lnTo>
                    <a:pt x="1187408" y="374957"/>
                  </a:lnTo>
                  <a:cubicBezTo>
                    <a:pt x="1187408" y="408099"/>
                    <a:pt x="1214274" y="434965"/>
                    <a:pt x="1247416" y="434965"/>
                  </a:cubicBezTo>
                  <a:lnTo>
                    <a:pt x="1487440" y="434965"/>
                  </a:lnTo>
                  <a:cubicBezTo>
                    <a:pt x="1520582" y="434965"/>
                    <a:pt x="1547448" y="408099"/>
                    <a:pt x="1547448" y="374957"/>
                  </a:cubicBezTo>
                  <a:lnTo>
                    <a:pt x="1547448" y="134933"/>
                  </a:lnTo>
                  <a:cubicBezTo>
                    <a:pt x="1547448" y="101791"/>
                    <a:pt x="1520582" y="74925"/>
                    <a:pt x="1487440" y="74925"/>
                  </a:cubicBezTo>
                  <a:close/>
                  <a:moveTo>
                    <a:pt x="706886" y="74925"/>
                  </a:moveTo>
                  <a:cubicBezTo>
                    <a:pt x="673744" y="74925"/>
                    <a:pt x="646878" y="101791"/>
                    <a:pt x="646878" y="134933"/>
                  </a:cubicBezTo>
                  <a:lnTo>
                    <a:pt x="646878" y="374957"/>
                  </a:lnTo>
                  <a:cubicBezTo>
                    <a:pt x="646878" y="408099"/>
                    <a:pt x="673744" y="434965"/>
                    <a:pt x="706886" y="434965"/>
                  </a:cubicBezTo>
                  <a:lnTo>
                    <a:pt x="946910" y="434965"/>
                  </a:lnTo>
                  <a:cubicBezTo>
                    <a:pt x="980052" y="434965"/>
                    <a:pt x="1006918" y="408099"/>
                    <a:pt x="1006918" y="374957"/>
                  </a:cubicBezTo>
                  <a:lnTo>
                    <a:pt x="1006918" y="134933"/>
                  </a:lnTo>
                  <a:cubicBezTo>
                    <a:pt x="1006918" y="101791"/>
                    <a:pt x="980052" y="74925"/>
                    <a:pt x="946910" y="74925"/>
                  </a:cubicBezTo>
                  <a:close/>
                  <a:moveTo>
                    <a:pt x="166356" y="74925"/>
                  </a:moveTo>
                  <a:cubicBezTo>
                    <a:pt x="133214" y="74925"/>
                    <a:pt x="106348" y="101791"/>
                    <a:pt x="106348" y="134933"/>
                  </a:cubicBezTo>
                  <a:lnTo>
                    <a:pt x="106348" y="374957"/>
                  </a:lnTo>
                  <a:cubicBezTo>
                    <a:pt x="106348" y="408099"/>
                    <a:pt x="133214" y="434965"/>
                    <a:pt x="166356" y="434965"/>
                  </a:cubicBezTo>
                  <a:lnTo>
                    <a:pt x="406380" y="434965"/>
                  </a:lnTo>
                  <a:cubicBezTo>
                    <a:pt x="439522" y="434965"/>
                    <a:pt x="466388" y="408099"/>
                    <a:pt x="466388" y="374957"/>
                  </a:cubicBezTo>
                  <a:lnTo>
                    <a:pt x="466388" y="134933"/>
                  </a:lnTo>
                  <a:cubicBezTo>
                    <a:pt x="466388" y="101791"/>
                    <a:pt x="439522" y="74925"/>
                    <a:pt x="406380" y="74925"/>
                  </a:cubicBezTo>
                  <a:close/>
                  <a:moveTo>
                    <a:pt x="0" y="0"/>
                  </a:moveTo>
                  <a:lnTo>
                    <a:pt x="3815916" y="0"/>
                  </a:lnTo>
                  <a:lnTo>
                    <a:pt x="3815916" y="509890"/>
                  </a:lnTo>
                  <a:lnTo>
                    <a:pt x="0" y="509890"/>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2" name="Vrije vorm 31">
              <a:extLst>
                <a:ext uri="{FF2B5EF4-FFF2-40B4-BE49-F238E27FC236}">
                  <a16:creationId xmlns:a16="http://schemas.microsoft.com/office/drawing/2014/main" id="{498B7A35-53AB-994D-86DA-C7FD630B8220}"/>
                </a:ext>
              </a:extLst>
            </p:cNvPr>
            <p:cNvSpPr/>
            <p:nvPr/>
          </p:nvSpPr>
          <p:spPr>
            <a:xfrm>
              <a:off x="4355976" y="6174000"/>
              <a:ext cx="3815916" cy="509890"/>
            </a:xfrm>
            <a:custGeom>
              <a:avLst/>
              <a:gdLst>
                <a:gd name="connsiteX0" fmla="*/ 3409536 w 3815916"/>
                <a:gd name="connsiteY0" fmla="*/ 74925 h 509890"/>
                <a:gd name="connsiteX1" fmla="*/ 3349528 w 3815916"/>
                <a:gd name="connsiteY1" fmla="*/ 134933 h 509890"/>
                <a:gd name="connsiteX2" fmla="*/ 3349528 w 3815916"/>
                <a:gd name="connsiteY2" fmla="*/ 374957 h 509890"/>
                <a:gd name="connsiteX3" fmla="*/ 3409536 w 3815916"/>
                <a:gd name="connsiteY3" fmla="*/ 434965 h 509890"/>
                <a:gd name="connsiteX4" fmla="*/ 3649560 w 3815916"/>
                <a:gd name="connsiteY4" fmla="*/ 434965 h 509890"/>
                <a:gd name="connsiteX5" fmla="*/ 3709568 w 3815916"/>
                <a:gd name="connsiteY5" fmla="*/ 374957 h 509890"/>
                <a:gd name="connsiteX6" fmla="*/ 3709568 w 3815916"/>
                <a:gd name="connsiteY6" fmla="*/ 134933 h 509890"/>
                <a:gd name="connsiteX7" fmla="*/ 3649560 w 3815916"/>
                <a:gd name="connsiteY7" fmla="*/ 74925 h 509890"/>
                <a:gd name="connsiteX8" fmla="*/ 2869006 w 3815916"/>
                <a:gd name="connsiteY8" fmla="*/ 74925 h 509890"/>
                <a:gd name="connsiteX9" fmla="*/ 2808998 w 3815916"/>
                <a:gd name="connsiteY9" fmla="*/ 134933 h 509890"/>
                <a:gd name="connsiteX10" fmla="*/ 2808998 w 3815916"/>
                <a:gd name="connsiteY10" fmla="*/ 374957 h 509890"/>
                <a:gd name="connsiteX11" fmla="*/ 2869006 w 3815916"/>
                <a:gd name="connsiteY11" fmla="*/ 434965 h 509890"/>
                <a:gd name="connsiteX12" fmla="*/ 3109030 w 3815916"/>
                <a:gd name="connsiteY12" fmla="*/ 434965 h 509890"/>
                <a:gd name="connsiteX13" fmla="*/ 3169038 w 3815916"/>
                <a:gd name="connsiteY13" fmla="*/ 374957 h 509890"/>
                <a:gd name="connsiteX14" fmla="*/ 3169038 w 3815916"/>
                <a:gd name="connsiteY14" fmla="*/ 134933 h 509890"/>
                <a:gd name="connsiteX15" fmla="*/ 3109030 w 3815916"/>
                <a:gd name="connsiteY15" fmla="*/ 74925 h 509890"/>
                <a:gd name="connsiteX16" fmla="*/ 2328476 w 3815916"/>
                <a:gd name="connsiteY16" fmla="*/ 74925 h 509890"/>
                <a:gd name="connsiteX17" fmla="*/ 2268468 w 3815916"/>
                <a:gd name="connsiteY17" fmla="*/ 134933 h 509890"/>
                <a:gd name="connsiteX18" fmla="*/ 2268468 w 3815916"/>
                <a:gd name="connsiteY18" fmla="*/ 374957 h 509890"/>
                <a:gd name="connsiteX19" fmla="*/ 2328476 w 3815916"/>
                <a:gd name="connsiteY19" fmla="*/ 434965 h 509890"/>
                <a:gd name="connsiteX20" fmla="*/ 2568500 w 3815916"/>
                <a:gd name="connsiteY20" fmla="*/ 434965 h 509890"/>
                <a:gd name="connsiteX21" fmla="*/ 2628508 w 3815916"/>
                <a:gd name="connsiteY21" fmla="*/ 374957 h 509890"/>
                <a:gd name="connsiteX22" fmla="*/ 2628508 w 3815916"/>
                <a:gd name="connsiteY22" fmla="*/ 134933 h 509890"/>
                <a:gd name="connsiteX23" fmla="*/ 2568500 w 3815916"/>
                <a:gd name="connsiteY23" fmla="*/ 74925 h 509890"/>
                <a:gd name="connsiteX24" fmla="*/ 1787946 w 3815916"/>
                <a:gd name="connsiteY24" fmla="*/ 74925 h 509890"/>
                <a:gd name="connsiteX25" fmla="*/ 1727938 w 3815916"/>
                <a:gd name="connsiteY25" fmla="*/ 134933 h 509890"/>
                <a:gd name="connsiteX26" fmla="*/ 1727938 w 3815916"/>
                <a:gd name="connsiteY26" fmla="*/ 374957 h 509890"/>
                <a:gd name="connsiteX27" fmla="*/ 1787946 w 3815916"/>
                <a:gd name="connsiteY27" fmla="*/ 434965 h 509890"/>
                <a:gd name="connsiteX28" fmla="*/ 2027970 w 3815916"/>
                <a:gd name="connsiteY28" fmla="*/ 434965 h 509890"/>
                <a:gd name="connsiteX29" fmla="*/ 2087978 w 3815916"/>
                <a:gd name="connsiteY29" fmla="*/ 374957 h 509890"/>
                <a:gd name="connsiteX30" fmla="*/ 2087978 w 3815916"/>
                <a:gd name="connsiteY30" fmla="*/ 134933 h 509890"/>
                <a:gd name="connsiteX31" fmla="*/ 2027970 w 3815916"/>
                <a:gd name="connsiteY31" fmla="*/ 74925 h 509890"/>
                <a:gd name="connsiteX32" fmla="*/ 1247416 w 3815916"/>
                <a:gd name="connsiteY32" fmla="*/ 74925 h 509890"/>
                <a:gd name="connsiteX33" fmla="*/ 1187408 w 3815916"/>
                <a:gd name="connsiteY33" fmla="*/ 134933 h 509890"/>
                <a:gd name="connsiteX34" fmla="*/ 1187408 w 3815916"/>
                <a:gd name="connsiteY34" fmla="*/ 374957 h 509890"/>
                <a:gd name="connsiteX35" fmla="*/ 1247416 w 3815916"/>
                <a:gd name="connsiteY35" fmla="*/ 434965 h 509890"/>
                <a:gd name="connsiteX36" fmla="*/ 1487440 w 3815916"/>
                <a:gd name="connsiteY36" fmla="*/ 434965 h 509890"/>
                <a:gd name="connsiteX37" fmla="*/ 1547448 w 3815916"/>
                <a:gd name="connsiteY37" fmla="*/ 374957 h 509890"/>
                <a:gd name="connsiteX38" fmla="*/ 1547448 w 3815916"/>
                <a:gd name="connsiteY38" fmla="*/ 134933 h 509890"/>
                <a:gd name="connsiteX39" fmla="*/ 1487440 w 3815916"/>
                <a:gd name="connsiteY39" fmla="*/ 74925 h 509890"/>
                <a:gd name="connsiteX40" fmla="*/ 706886 w 3815916"/>
                <a:gd name="connsiteY40" fmla="*/ 74925 h 509890"/>
                <a:gd name="connsiteX41" fmla="*/ 646878 w 3815916"/>
                <a:gd name="connsiteY41" fmla="*/ 134933 h 509890"/>
                <a:gd name="connsiteX42" fmla="*/ 646878 w 3815916"/>
                <a:gd name="connsiteY42" fmla="*/ 374957 h 509890"/>
                <a:gd name="connsiteX43" fmla="*/ 706886 w 3815916"/>
                <a:gd name="connsiteY43" fmla="*/ 434965 h 509890"/>
                <a:gd name="connsiteX44" fmla="*/ 946910 w 3815916"/>
                <a:gd name="connsiteY44" fmla="*/ 434965 h 509890"/>
                <a:gd name="connsiteX45" fmla="*/ 1006918 w 3815916"/>
                <a:gd name="connsiteY45" fmla="*/ 374957 h 509890"/>
                <a:gd name="connsiteX46" fmla="*/ 1006918 w 3815916"/>
                <a:gd name="connsiteY46" fmla="*/ 134933 h 509890"/>
                <a:gd name="connsiteX47" fmla="*/ 946910 w 3815916"/>
                <a:gd name="connsiteY47" fmla="*/ 74925 h 509890"/>
                <a:gd name="connsiteX48" fmla="*/ 166356 w 3815916"/>
                <a:gd name="connsiteY48" fmla="*/ 74925 h 509890"/>
                <a:gd name="connsiteX49" fmla="*/ 106348 w 3815916"/>
                <a:gd name="connsiteY49" fmla="*/ 134933 h 509890"/>
                <a:gd name="connsiteX50" fmla="*/ 106348 w 3815916"/>
                <a:gd name="connsiteY50" fmla="*/ 374957 h 509890"/>
                <a:gd name="connsiteX51" fmla="*/ 166356 w 3815916"/>
                <a:gd name="connsiteY51" fmla="*/ 434965 h 509890"/>
                <a:gd name="connsiteX52" fmla="*/ 406380 w 3815916"/>
                <a:gd name="connsiteY52" fmla="*/ 434965 h 509890"/>
                <a:gd name="connsiteX53" fmla="*/ 466388 w 3815916"/>
                <a:gd name="connsiteY53" fmla="*/ 374957 h 509890"/>
                <a:gd name="connsiteX54" fmla="*/ 466388 w 3815916"/>
                <a:gd name="connsiteY54" fmla="*/ 134933 h 509890"/>
                <a:gd name="connsiteX55" fmla="*/ 406380 w 3815916"/>
                <a:gd name="connsiteY55" fmla="*/ 74925 h 509890"/>
                <a:gd name="connsiteX56" fmla="*/ 0 w 3815916"/>
                <a:gd name="connsiteY56" fmla="*/ 0 h 509890"/>
                <a:gd name="connsiteX57" fmla="*/ 3815916 w 3815916"/>
                <a:gd name="connsiteY57" fmla="*/ 0 h 509890"/>
                <a:gd name="connsiteX58" fmla="*/ 3815916 w 3815916"/>
                <a:gd name="connsiteY58" fmla="*/ 509890 h 509890"/>
                <a:gd name="connsiteX59" fmla="*/ 0 w 3815916"/>
                <a:gd name="connsiteY59" fmla="*/ 509890 h 50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15916" h="509890">
                  <a:moveTo>
                    <a:pt x="3409536" y="74925"/>
                  </a:moveTo>
                  <a:cubicBezTo>
                    <a:pt x="3376394" y="74925"/>
                    <a:pt x="3349528" y="101791"/>
                    <a:pt x="3349528" y="134933"/>
                  </a:cubicBezTo>
                  <a:lnTo>
                    <a:pt x="3349528" y="374957"/>
                  </a:lnTo>
                  <a:cubicBezTo>
                    <a:pt x="3349528" y="408099"/>
                    <a:pt x="3376394" y="434965"/>
                    <a:pt x="3409536" y="434965"/>
                  </a:cubicBezTo>
                  <a:lnTo>
                    <a:pt x="3649560" y="434965"/>
                  </a:lnTo>
                  <a:cubicBezTo>
                    <a:pt x="3682702" y="434965"/>
                    <a:pt x="3709568" y="408099"/>
                    <a:pt x="3709568" y="374957"/>
                  </a:cubicBezTo>
                  <a:lnTo>
                    <a:pt x="3709568" y="134933"/>
                  </a:lnTo>
                  <a:cubicBezTo>
                    <a:pt x="3709568" y="101791"/>
                    <a:pt x="3682702" y="74925"/>
                    <a:pt x="3649560" y="74925"/>
                  </a:cubicBezTo>
                  <a:close/>
                  <a:moveTo>
                    <a:pt x="2869006" y="74925"/>
                  </a:moveTo>
                  <a:cubicBezTo>
                    <a:pt x="2835864" y="74925"/>
                    <a:pt x="2808998" y="101791"/>
                    <a:pt x="2808998" y="134933"/>
                  </a:cubicBezTo>
                  <a:lnTo>
                    <a:pt x="2808998" y="374957"/>
                  </a:lnTo>
                  <a:cubicBezTo>
                    <a:pt x="2808998" y="408099"/>
                    <a:pt x="2835864" y="434965"/>
                    <a:pt x="2869006" y="434965"/>
                  </a:cubicBezTo>
                  <a:lnTo>
                    <a:pt x="3109030" y="434965"/>
                  </a:lnTo>
                  <a:cubicBezTo>
                    <a:pt x="3142172" y="434965"/>
                    <a:pt x="3169038" y="408099"/>
                    <a:pt x="3169038" y="374957"/>
                  </a:cubicBezTo>
                  <a:lnTo>
                    <a:pt x="3169038" y="134933"/>
                  </a:lnTo>
                  <a:cubicBezTo>
                    <a:pt x="3169038" y="101791"/>
                    <a:pt x="3142172" y="74925"/>
                    <a:pt x="3109030" y="74925"/>
                  </a:cubicBezTo>
                  <a:close/>
                  <a:moveTo>
                    <a:pt x="2328476" y="74925"/>
                  </a:moveTo>
                  <a:cubicBezTo>
                    <a:pt x="2295334" y="74925"/>
                    <a:pt x="2268468" y="101791"/>
                    <a:pt x="2268468" y="134933"/>
                  </a:cubicBezTo>
                  <a:lnTo>
                    <a:pt x="2268468" y="374957"/>
                  </a:lnTo>
                  <a:cubicBezTo>
                    <a:pt x="2268468" y="408099"/>
                    <a:pt x="2295334" y="434965"/>
                    <a:pt x="2328476" y="434965"/>
                  </a:cubicBezTo>
                  <a:lnTo>
                    <a:pt x="2568500" y="434965"/>
                  </a:lnTo>
                  <a:cubicBezTo>
                    <a:pt x="2601642" y="434965"/>
                    <a:pt x="2628508" y="408099"/>
                    <a:pt x="2628508" y="374957"/>
                  </a:cubicBezTo>
                  <a:lnTo>
                    <a:pt x="2628508" y="134933"/>
                  </a:lnTo>
                  <a:cubicBezTo>
                    <a:pt x="2628508" y="101791"/>
                    <a:pt x="2601642" y="74925"/>
                    <a:pt x="2568500" y="74925"/>
                  </a:cubicBezTo>
                  <a:close/>
                  <a:moveTo>
                    <a:pt x="1787946" y="74925"/>
                  </a:moveTo>
                  <a:cubicBezTo>
                    <a:pt x="1754804" y="74925"/>
                    <a:pt x="1727938" y="101791"/>
                    <a:pt x="1727938" y="134933"/>
                  </a:cubicBezTo>
                  <a:lnTo>
                    <a:pt x="1727938" y="374957"/>
                  </a:lnTo>
                  <a:cubicBezTo>
                    <a:pt x="1727938" y="408099"/>
                    <a:pt x="1754804" y="434965"/>
                    <a:pt x="1787946" y="434965"/>
                  </a:cubicBezTo>
                  <a:lnTo>
                    <a:pt x="2027970" y="434965"/>
                  </a:lnTo>
                  <a:cubicBezTo>
                    <a:pt x="2061112" y="434965"/>
                    <a:pt x="2087978" y="408099"/>
                    <a:pt x="2087978" y="374957"/>
                  </a:cubicBezTo>
                  <a:lnTo>
                    <a:pt x="2087978" y="134933"/>
                  </a:lnTo>
                  <a:cubicBezTo>
                    <a:pt x="2087978" y="101791"/>
                    <a:pt x="2061112" y="74925"/>
                    <a:pt x="2027970" y="74925"/>
                  </a:cubicBezTo>
                  <a:close/>
                  <a:moveTo>
                    <a:pt x="1247416" y="74925"/>
                  </a:moveTo>
                  <a:cubicBezTo>
                    <a:pt x="1214274" y="74925"/>
                    <a:pt x="1187408" y="101791"/>
                    <a:pt x="1187408" y="134933"/>
                  </a:cubicBezTo>
                  <a:lnTo>
                    <a:pt x="1187408" y="374957"/>
                  </a:lnTo>
                  <a:cubicBezTo>
                    <a:pt x="1187408" y="408099"/>
                    <a:pt x="1214274" y="434965"/>
                    <a:pt x="1247416" y="434965"/>
                  </a:cubicBezTo>
                  <a:lnTo>
                    <a:pt x="1487440" y="434965"/>
                  </a:lnTo>
                  <a:cubicBezTo>
                    <a:pt x="1520582" y="434965"/>
                    <a:pt x="1547448" y="408099"/>
                    <a:pt x="1547448" y="374957"/>
                  </a:cubicBezTo>
                  <a:lnTo>
                    <a:pt x="1547448" y="134933"/>
                  </a:lnTo>
                  <a:cubicBezTo>
                    <a:pt x="1547448" y="101791"/>
                    <a:pt x="1520582" y="74925"/>
                    <a:pt x="1487440" y="74925"/>
                  </a:cubicBezTo>
                  <a:close/>
                  <a:moveTo>
                    <a:pt x="706886" y="74925"/>
                  </a:moveTo>
                  <a:cubicBezTo>
                    <a:pt x="673744" y="74925"/>
                    <a:pt x="646878" y="101791"/>
                    <a:pt x="646878" y="134933"/>
                  </a:cubicBezTo>
                  <a:lnTo>
                    <a:pt x="646878" y="374957"/>
                  </a:lnTo>
                  <a:cubicBezTo>
                    <a:pt x="646878" y="408099"/>
                    <a:pt x="673744" y="434965"/>
                    <a:pt x="706886" y="434965"/>
                  </a:cubicBezTo>
                  <a:lnTo>
                    <a:pt x="946910" y="434965"/>
                  </a:lnTo>
                  <a:cubicBezTo>
                    <a:pt x="980052" y="434965"/>
                    <a:pt x="1006918" y="408099"/>
                    <a:pt x="1006918" y="374957"/>
                  </a:cubicBezTo>
                  <a:lnTo>
                    <a:pt x="1006918" y="134933"/>
                  </a:lnTo>
                  <a:cubicBezTo>
                    <a:pt x="1006918" y="101791"/>
                    <a:pt x="980052" y="74925"/>
                    <a:pt x="946910" y="74925"/>
                  </a:cubicBezTo>
                  <a:close/>
                  <a:moveTo>
                    <a:pt x="166356" y="74925"/>
                  </a:moveTo>
                  <a:cubicBezTo>
                    <a:pt x="133214" y="74925"/>
                    <a:pt x="106348" y="101791"/>
                    <a:pt x="106348" y="134933"/>
                  </a:cubicBezTo>
                  <a:lnTo>
                    <a:pt x="106348" y="374957"/>
                  </a:lnTo>
                  <a:cubicBezTo>
                    <a:pt x="106348" y="408099"/>
                    <a:pt x="133214" y="434965"/>
                    <a:pt x="166356" y="434965"/>
                  </a:cubicBezTo>
                  <a:lnTo>
                    <a:pt x="406380" y="434965"/>
                  </a:lnTo>
                  <a:cubicBezTo>
                    <a:pt x="439522" y="434965"/>
                    <a:pt x="466388" y="408099"/>
                    <a:pt x="466388" y="374957"/>
                  </a:cubicBezTo>
                  <a:lnTo>
                    <a:pt x="466388" y="134933"/>
                  </a:lnTo>
                  <a:cubicBezTo>
                    <a:pt x="466388" y="101791"/>
                    <a:pt x="439522" y="74925"/>
                    <a:pt x="406380" y="74925"/>
                  </a:cubicBezTo>
                  <a:close/>
                  <a:moveTo>
                    <a:pt x="0" y="0"/>
                  </a:moveTo>
                  <a:lnTo>
                    <a:pt x="3815916" y="0"/>
                  </a:lnTo>
                  <a:lnTo>
                    <a:pt x="3815916" y="509890"/>
                  </a:lnTo>
                  <a:lnTo>
                    <a:pt x="0" y="509890"/>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spTree>
    <p:extLst>
      <p:ext uri="{BB962C8B-B14F-4D97-AF65-F5344CB8AC3E}">
        <p14:creationId xmlns:p14="http://schemas.microsoft.com/office/powerpoint/2010/main" val="2518009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6F56B2B-1268-854F-AB06-F06D95AA0F78}"/>
              </a:ext>
            </a:extLst>
          </p:cNvPr>
          <p:cNvSpPr>
            <a:spLocks noGrp="1"/>
          </p:cNvSpPr>
          <p:nvPr>
            <p:ph type="body" sz="quarter" idx="12"/>
          </p:nvPr>
        </p:nvSpPr>
        <p:spPr>
          <a:xfrm>
            <a:off x="540000" y="1749600"/>
            <a:ext cx="5144400" cy="4395600"/>
          </a:xfrm>
        </p:spPr>
        <p:txBody>
          <a:bodyPr>
            <a:normAutofit/>
          </a:bodyPr>
          <a:lstStyle/>
          <a:p>
            <a:pPr marL="285750" indent="-285750" fontAlgn="ctr">
              <a:lnSpc>
                <a:spcPct val="150000"/>
              </a:lnSpc>
              <a:buClr>
                <a:srgbClr val="951B82"/>
              </a:buClr>
              <a:buSzPct val="100000"/>
              <a:buFont typeface="Wingdings" pitchFamily="2" charset="2"/>
              <a:buChar char="§"/>
            </a:pPr>
            <a:r>
              <a:rPr lang="nl-NL" b="0" dirty="0"/>
              <a:t>De MR vindt communicatie met de ouders en personeel belangrijk</a:t>
            </a:r>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Via e-mail kunt u altijd met ons</a:t>
            </a:r>
            <a:br>
              <a:rPr lang="nl-NL" b="0" dirty="0"/>
            </a:br>
            <a:r>
              <a:rPr lang="nl-NL" b="0" dirty="0"/>
              <a:t>communiceren: </a:t>
            </a:r>
            <a:r>
              <a:rPr lang="nl-NL" u="sng" dirty="0" err="1"/>
              <a:t>mr</a:t>
            </a:r>
            <a:r>
              <a:rPr lang="nl-NL" dirty="0" err="1">
                <a:hlinkClick r:id="rId3">
                  <a:extLst>
                    <a:ext uri="{A12FA001-AC4F-418D-AE19-62706E023703}">
                      <ahyp:hlinkClr xmlns:ahyp="http://schemas.microsoft.com/office/drawing/2018/hyperlinkcolor" val="tx"/>
                    </a:ext>
                  </a:extLst>
                </a:hlinkClick>
              </a:rPr>
              <a:t>@deziep.nl</a:t>
            </a:r>
            <a:endParaRPr lang="nl-NL" dirty="0"/>
          </a:p>
          <a:p>
            <a:pPr marL="285750" indent="-285750" fontAlgn="ctr">
              <a:lnSpc>
                <a:spcPct val="150000"/>
              </a:lnSpc>
              <a:buClr>
                <a:srgbClr val="951B82"/>
              </a:buClr>
              <a:buSzPct val="100000"/>
              <a:buFont typeface="Wingdings" pitchFamily="2" charset="2"/>
              <a:buChar char="§"/>
            </a:pPr>
            <a:endParaRPr lang="nl-NL" b="0" dirty="0"/>
          </a:p>
          <a:p>
            <a:pPr marL="285750" indent="-285750" fontAlgn="ctr">
              <a:lnSpc>
                <a:spcPct val="150000"/>
              </a:lnSpc>
              <a:buClr>
                <a:srgbClr val="951B82"/>
              </a:buClr>
              <a:buSzPct val="100000"/>
              <a:buFont typeface="Wingdings" pitchFamily="2" charset="2"/>
              <a:buChar char="§"/>
            </a:pPr>
            <a:r>
              <a:rPr lang="nl-NL" b="0" dirty="0"/>
              <a:t>MR-pagina op de website van </a:t>
            </a:r>
            <a:br>
              <a:rPr lang="nl-NL" b="0" dirty="0"/>
            </a:br>
            <a:r>
              <a:rPr lang="nl-NL" b="0" dirty="0"/>
              <a:t>de school: </a:t>
            </a:r>
            <a:r>
              <a:rPr lang="nl-NL" dirty="0">
                <a:hlinkClick r:id="rId4">
                  <a:extLst>
                    <a:ext uri="{A12FA001-AC4F-418D-AE19-62706E023703}">
                      <ahyp:hlinkClr xmlns:ahyp="http://schemas.microsoft.com/office/drawing/2018/hyperlinkcolor" val="tx"/>
                    </a:ext>
                  </a:extLst>
                </a:hlinkClick>
              </a:rPr>
              <a:t>www.deziep.nl</a:t>
            </a:r>
            <a:endParaRPr lang="nl-NL" dirty="0"/>
          </a:p>
          <a:p>
            <a:pPr marL="285750" indent="-285750" fontAlgn="ctr">
              <a:lnSpc>
                <a:spcPct val="150000"/>
              </a:lnSpc>
              <a:buClr>
                <a:srgbClr val="951B82"/>
              </a:buClr>
              <a:buSzPct val="100000"/>
              <a:buFont typeface="Wingdings" pitchFamily="2" charset="2"/>
              <a:buChar char="§"/>
            </a:pPr>
            <a:endParaRPr lang="nl-NL" dirty="0"/>
          </a:p>
          <a:p>
            <a:pPr marL="285750" indent="-285750" fontAlgn="ctr">
              <a:lnSpc>
                <a:spcPct val="150000"/>
              </a:lnSpc>
              <a:buClr>
                <a:srgbClr val="951B82"/>
              </a:buClr>
              <a:buSzPct val="100000"/>
              <a:buFont typeface="Wingdings" pitchFamily="2" charset="2"/>
              <a:buChar char="§"/>
            </a:pPr>
            <a:r>
              <a:rPr lang="nl-NL" b="0" dirty="0"/>
              <a:t>Of spreek ons op school aan!</a:t>
            </a:r>
          </a:p>
        </p:txBody>
      </p:sp>
      <p:sp>
        <p:nvSpPr>
          <p:cNvPr id="3" name="Tijdelijke aanduiding voor dianummer 2">
            <a:extLst>
              <a:ext uri="{FF2B5EF4-FFF2-40B4-BE49-F238E27FC236}">
                <a16:creationId xmlns:a16="http://schemas.microsoft.com/office/drawing/2014/main" id="{B0B2A151-D65F-5D42-8AA5-A2EFD472600D}"/>
              </a:ext>
            </a:extLst>
          </p:cNvPr>
          <p:cNvSpPr>
            <a:spLocks noGrp="1"/>
          </p:cNvSpPr>
          <p:nvPr>
            <p:ph type="sldNum" sz="quarter" idx="10"/>
          </p:nvPr>
        </p:nvSpPr>
        <p:spPr/>
        <p:txBody>
          <a:bodyPr/>
          <a:lstStyle/>
          <a:p>
            <a:fld id="{37DB5DDE-7563-4892-B02D-5CC7DC3DA781}" type="slidenum">
              <a:rPr lang="en-US" smtClean="0"/>
              <a:pPr/>
              <a:t>7</a:t>
            </a:fld>
            <a:endParaRPr lang="en-US" dirty="0"/>
          </a:p>
        </p:txBody>
      </p:sp>
      <p:sp>
        <p:nvSpPr>
          <p:cNvPr id="5" name="Titel 4">
            <a:extLst>
              <a:ext uri="{FF2B5EF4-FFF2-40B4-BE49-F238E27FC236}">
                <a16:creationId xmlns:a16="http://schemas.microsoft.com/office/drawing/2014/main" id="{0717BFB7-A2CC-DB47-93CD-A02B8AA4EAB3}"/>
              </a:ext>
            </a:extLst>
          </p:cNvPr>
          <p:cNvSpPr>
            <a:spLocks noGrp="1"/>
          </p:cNvSpPr>
          <p:nvPr>
            <p:ph type="title"/>
          </p:nvPr>
        </p:nvSpPr>
        <p:spPr/>
        <p:txBody>
          <a:bodyPr/>
          <a:lstStyle/>
          <a:p>
            <a:r>
              <a:rPr lang="nl-NL" dirty="0"/>
              <a:t>Contact</a:t>
            </a:r>
          </a:p>
        </p:txBody>
      </p:sp>
      <p:pic>
        <p:nvPicPr>
          <p:cNvPr id="4" name="Afbeelding 3">
            <a:extLst>
              <a:ext uri="{FF2B5EF4-FFF2-40B4-BE49-F238E27FC236}">
                <a16:creationId xmlns:a16="http://schemas.microsoft.com/office/drawing/2014/main" id="{0E9297B9-667B-764F-973E-C9F3FD3CB2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01492" y="1913720"/>
            <a:ext cx="4442508" cy="4537480"/>
          </a:xfrm>
          <a:prstGeom prst="rect">
            <a:avLst/>
          </a:prstGeom>
        </p:spPr>
      </p:pic>
      <p:sp>
        <p:nvSpPr>
          <p:cNvPr id="8" name="Pijl omlaag 7">
            <a:extLst>
              <a:ext uri="{FF2B5EF4-FFF2-40B4-BE49-F238E27FC236}">
                <a16:creationId xmlns:a16="http://schemas.microsoft.com/office/drawing/2014/main" id="{B677666C-E420-9E4B-A0B7-146D75752D22}"/>
              </a:ext>
            </a:extLst>
          </p:cNvPr>
          <p:cNvSpPr/>
          <p:nvPr/>
        </p:nvSpPr>
        <p:spPr>
          <a:xfrm>
            <a:off x="6319822" y="1712120"/>
            <a:ext cx="288032" cy="1088912"/>
          </a:xfrm>
          <a:prstGeom prst="downArrow">
            <a:avLst/>
          </a:prstGeom>
          <a:solidFill>
            <a:srgbClr val="951B82">
              <a:alpha val="50196"/>
            </a:srgbClr>
          </a:solidFill>
          <a:ln>
            <a:solidFill>
              <a:srgbClr val="951B82"/>
            </a:solidFill>
          </a:ln>
          <a:effectLst>
            <a:outerShdw blurRad="50800" dist="38100" dir="2700000" algn="tl" rotWithShape="0">
              <a:prstClr val="black">
                <a:alpha val="40000"/>
              </a:prstClr>
            </a:outerShdw>
          </a:effectLst>
        </p:spPr>
        <p:txBody>
          <a:bodyPr vert="horz" lIns="342000" tIns="72000" rIns="252000" bIns="45720" rtlCol="0" anchor="ctr">
            <a:normAutofit/>
          </a:bodyPr>
          <a:lstStyle/>
          <a:p>
            <a:pPr>
              <a:spcBef>
                <a:spcPct val="0"/>
              </a:spcBef>
            </a:pPr>
            <a:endParaRPr lang="nl-NL" sz="2600" b="1">
              <a:solidFill>
                <a:srgbClr val="FFFFFF"/>
              </a:solidFill>
              <a:latin typeface="Verdana" pitchFamily="34" charset="0"/>
              <a:ea typeface="Verdana" pitchFamily="34" charset="0"/>
              <a:cs typeface="Verdana" pitchFamily="34" charset="0"/>
            </a:endParaRPr>
          </a:p>
        </p:txBody>
      </p:sp>
      <p:sp>
        <p:nvSpPr>
          <p:cNvPr id="9" name="Pijl omlaag 8">
            <a:extLst>
              <a:ext uri="{FF2B5EF4-FFF2-40B4-BE49-F238E27FC236}">
                <a16:creationId xmlns:a16="http://schemas.microsoft.com/office/drawing/2014/main" id="{94933361-9637-FB42-AEDC-0B1573637AAE}"/>
              </a:ext>
            </a:extLst>
          </p:cNvPr>
          <p:cNvSpPr/>
          <p:nvPr/>
        </p:nvSpPr>
        <p:spPr>
          <a:xfrm rot="5400000" flipH="1">
            <a:off x="8499518" y="4326017"/>
            <a:ext cx="288032" cy="798253"/>
          </a:xfrm>
          <a:prstGeom prst="downArrow">
            <a:avLst/>
          </a:prstGeom>
          <a:solidFill>
            <a:srgbClr val="951B82">
              <a:alpha val="50196"/>
            </a:srgbClr>
          </a:solidFill>
          <a:ln>
            <a:solidFill>
              <a:srgbClr val="951B82"/>
            </a:solidFill>
          </a:ln>
          <a:effectLst>
            <a:outerShdw blurRad="50800" dist="38100" dir="2700000" algn="tl" rotWithShape="0">
              <a:prstClr val="black">
                <a:alpha val="40000"/>
              </a:prstClr>
            </a:outerShdw>
          </a:effectLst>
        </p:spPr>
        <p:txBody>
          <a:bodyPr vert="horz" lIns="342000" tIns="72000" rIns="252000" bIns="45720" rtlCol="0" anchor="ctr">
            <a:normAutofit/>
          </a:bodyPr>
          <a:lstStyle/>
          <a:p>
            <a:pPr>
              <a:spcBef>
                <a:spcPct val="0"/>
              </a:spcBef>
            </a:pPr>
            <a:endParaRPr lang="nl-NL" sz="2600" b="1">
              <a:solidFill>
                <a:srgbClr val="FFFFFF"/>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23768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mph" presetSubtype="0" grpId="2" nodeType="afterEffect">
                                  <p:stCondLst>
                                    <p:cond delay="500"/>
                                  </p:stCondLst>
                                  <p:childTnLst>
                                    <p:set>
                                      <p:cBhvr>
                                        <p:cTn id="11" dur="500"/>
                                        <p:tgtEl>
                                          <p:spTgt spid="8"/>
                                        </p:tgtEl>
                                        <p:attrNameLst>
                                          <p:attrName>style.opacity</p:attrName>
                                        </p:attrNameLst>
                                      </p:cBhvr>
                                      <p:to>
                                        <p:strVal val="0.5"/>
                                      </p:to>
                                    </p:set>
                                    <p:animEffect filter="image" prLst="opacity: 0.5">
                                      <p:cBhvr rctx="IE">
                                        <p:cTn id="12" dur="500"/>
                                        <p:tgtEl>
                                          <p:spTgt spid="8"/>
                                        </p:tgtEl>
                                      </p:cBhvr>
                                    </p:animEffect>
                                  </p:childTnLst>
                                </p:cTn>
                              </p:par>
                            </p:childTnLst>
                          </p:cTn>
                        </p:par>
                        <p:par>
                          <p:cTn id="13" fill="hold">
                            <p:stCondLst>
                              <p:cond delay="1500"/>
                            </p:stCondLst>
                            <p:childTnLst>
                              <p:par>
                                <p:cTn id="14" presetID="2" presetClass="entr" presetSubtype="1"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9" presetClass="emph" presetSubtype="0" grpId="1" nodeType="afterEffect">
                                  <p:stCondLst>
                                    <p:cond delay="0"/>
                                  </p:stCondLst>
                                  <p:childTnLst>
                                    <p:set>
                                      <p:cBhvr>
                                        <p:cTn id="20" dur="500"/>
                                        <p:tgtEl>
                                          <p:spTgt spid="9"/>
                                        </p:tgtEl>
                                        <p:attrNameLst>
                                          <p:attrName>style.opacity</p:attrName>
                                        </p:attrNameLst>
                                      </p:cBhvr>
                                      <p:to>
                                        <p:strVal val="0.5"/>
                                      </p:to>
                                    </p:set>
                                    <p:animEffect filter="image" prLst="opacity: 0.5">
                                      <p:cBhvr rctx="IE">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389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25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JABLOON" val="Standaard"/>
  <p:tag name="BEDRIJFID" val="7"/>
  <p:tag name="BEDRIJF" val="Centrale Diensten"/>
  <p:tag name="AUTEUR1EMAIL" val="h.vanhartingsveldt@deonderwijsspecialisten.nl"/>
  <p:tag name="AUTEUR1FUNCTIE" val="Medewerker Pr &amp; Communicatie"/>
  <p:tag name="TAAL" val="Nederlands"/>
  <p:tag name="TITELAUTEURS" val="0"/>
  <p:tag name="AUTEUR1" val="Hester van Hartingsveldt"/>
  <p:tag name="VIEWOFFICEVERSIE" val="2012.1.6.12160"/>
  <p:tag name="TITEL" val="En de naam is...."/>
  <p:tag name="DATUM" val="41375,5533795486"/>
  <p:tag name="DATUMTEKST" val="11-4-2013"/>
</p:tagLst>
</file>

<file path=ppt/tags/tag10.xml><?xml version="1.0" encoding="utf-8"?>
<p:tagLst xmlns:a="http://schemas.openxmlformats.org/drawingml/2006/main" xmlns:r="http://schemas.openxmlformats.org/officeDocument/2006/relationships" xmlns:p="http://schemas.openxmlformats.org/presentationml/2006/main">
  <p:tag name="TYPE" val="PaginaNummer"/>
</p:tagLst>
</file>

<file path=ppt/tags/tag11.xml><?xml version="1.0" encoding="utf-8"?>
<p:tagLst xmlns:a="http://schemas.openxmlformats.org/drawingml/2006/main" xmlns:r="http://schemas.openxmlformats.org/officeDocument/2006/relationships" xmlns:p="http://schemas.openxmlformats.org/presentationml/2006/main">
  <p:tag name="KLEURACHTERGROND" val="1"/>
</p:tagLst>
</file>

<file path=ppt/tags/tag2.xml><?xml version="1.0" encoding="utf-8"?>
<p:tagLst xmlns:a="http://schemas.openxmlformats.org/drawingml/2006/main" xmlns:r="http://schemas.openxmlformats.org/officeDocument/2006/relationships" xmlns:p="http://schemas.openxmlformats.org/presentationml/2006/main">
  <p:tag name="KLEURTEKST" val="1"/>
</p:tagLst>
</file>

<file path=ppt/tags/tag3.xml><?xml version="1.0" encoding="utf-8"?>
<p:tagLst xmlns:a="http://schemas.openxmlformats.org/drawingml/2006/main" xmlns:r="http://schemas.openxmlformats.org/officeDocument/2006/relationships" xmlns:p="http://schemas.openxmlformats.org/presentationml/2006/main">
  <p:tag name="ADRESREGEL" val="Voettekst"/>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PaginaNummer"/>
</p:tagLst>
</file>

<file path=ppt/tags/tag6.xml><?xml version="1.0" encoding="utf-8"?>
<p:tagLst xmlns:a="http://schemas.openxmlformats.org/drawingml/2006/main" xmlns:r="http://schemas.openxmlformats.org/officeDocument/2006/relationships" xmlns:p="http://schemas.openxmlformats.org/presentationml/2006/main">
  <p:tag name="KLEURACHTERGROND" val="1"/>
</p:tagLst>
</file>

<file path=ppt/tags/tag7.xml><?xml version="1.0" encoding="utf-8"?>
<p:tagLst xmlns:a="http://schemas.openxmlformats.org/drawingml/2006/main" xmlns:r="http://schemas.openxmlformats.org/officeDocument/2006/relationships" xmlns:p="http://schemas.openxmlformats.org/presentationml/2006/main">
  <p:tag name="KLEURACHTERGROND" val="1"/>
</p:tagLst>
</file>

<file path=ppt/tags/tag8.xml><?xml version="1.0" encoding="utf-8"?>
<p:tagLst xmlns:a="http://schemas.openxmlformats.org/drawingml/2006/main" xmlns:r="http://schemas.openxmlformats.org/officeDocument/2006/relationships" xmlns:p="http://schemas.openxmlformats.org/presentationml/2006/main">
  <p:tag name="KLEURACHTERGROND" val="1"/>
</p:tagLst>
</file>

<file path=ppt/tags/tag9.xml><?xml version="1.0" encoding="utf-8"?>
<p:tagLst xmlns:a="http://schemas.openxmlformats.org/drawingml/2006/main" xmlns:r="http://schemas.openxmlformats.org/officeDocument/2006/relationships" xmlns:p="http://schemas.openxmlformats.org/presentationml/2006/main">
  <p:tag name="ADRESREGEL" val="Voettekst"/>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300"/>
          </a:lnSpc>
          <a:defRPr sz="1200" dirty="0" smtClean="0">
            <a:solidFill>
              <a:schemeClr val="bg1"/>
            </a:solidFill>
            <a:latin typeface="Verdana"/>
            <a:cs typeface="Verdana"/>
          </a:defRPr>
        </a:defPPr>
      </a:lstStyle>
    </a:txDef>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300"/>
          </a:lnSpc>
          <a:defRPr sz="1200" dirty="0" smtClean="0">
            <a:solidFill>
              <a:schemeClr val="bg1"/>
            </a:solidFill>
            <a:latin typeface="Verdana"/>
            <a:cs typeface="Verdana"/>
          </a:defRPr>
        </a:defPPr>
      </a:lst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 Ziep</Template>
  <TotalTime>0</TotalTime>
  <Words>978</Words>
  <Application>Microsoft Office PowerPoint</Application>
  <PresentationFormat>Diavoorstelling (4:3)</PresentationFormat>
  <Paragraphs>126</Paragraphs>
  <Slides>8</Slides>
  <Notes>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8</vt:i4>
      </vt:variant>
    </vt:vector>
  </HeadingPairs>
  <TitlesOfParts>
    <vt:vector size="14" baseType="lpstr">
      <vt:lpstr>Arial</vt:lpstr>
      <vt:lpstr>Calibri</vt:lpstr>
      <vt:lpstr>Verdana</vt:lpstr>
      <vt:lpstr>Wingdings</vt:lpstr>
      <vt:lpstr>Kantoorthema</vt:lpstr>
      <vt:lpstr>1_Kantoorthema</vt:lpstr>
      <vt:lpstr>MR De Ziep</vt:lpstr>
      <vt:lpstr>Agenda</vt:lpstr>
      <vt:lpstr>Wat doet de MR?</vt:lpstr>
      <vt:lpstr>Samenstelling MR</vt:lpstr>
      <vt:lpstr>Terugblik vorig schooljaar</vt:lpstr>
      <vt:lpstr>Vooruitblik nieuw schooljaar</vt:lpstr>
      <vt:lpstr>Contact</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De Ziep</dc:title>
  <dc:subject>Jaarvergadering 2022-2023</dc:subject>
  <dc:creator/>
  <cp:keywords>MR, De Ziep, Medezeggenschap, jaarverslag, vooruitblik, terugblik</cp:keywords>
  <dc:description/>
  <cp:lastModifiedBy/>
  <cp:revision>1</cp:revision>
  <dcterms:created xsi:type="dcterms:W3CDTF">2018-08-21T07:34:36Z</dcterms:created>
  <dcterms:modified xsi:type="dcterms:W3CDTF">2024-11-15T11:01:14Z</dcterms:modified>
  <cp:category>Jaarverslag</cp:category>
</cp:coreProperties>
</file>