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656" r:id="rId2"/>
  </p:sldMasterIdLst>
  <p:notesMasterIdLst>
    <p:notesMasterId r:id="rId11"/>
  </p:notesMasterIdLst>
  <p:handoutMasterIdLst>
    <p:handoutMasterId r:id="rId12"/>
  </p:handoutMasterIdLst>
  <p:sldIdLst>
    <p:sldId id="282" r:id="rId3"/>
    <p:sldId id="271" r:id="rId4"/>
    <p:sldId id="276" r:id="rId5"/>
    <p:sldId id="277" r:id="rId6"/>
    <p:sldId id="278" r:id="rId7"/>
    <p:sldId id="279" r:id="rId8"/>
    <p:sldId id="280" r:id="rId9"/>
    <p:sldId id="284" r:id="rId10"/>
  </p:sldIdLst>
  <p:sldSz cx="9144000" cy="6858000" type="screen4x3"/>
  <p:notesSz cx="6797675" cy="9928225"/>
  <p:custDataLst>
    <p:tags r:id="rId13"/>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BAA879"/>
    <a:srgbClr val="C9BCD7"/>
    <a:srgbClr val="951B82"/>
    <a:srgbClr val="2886A3"/>
    <a:srgbClr val="FFFFCA"/>
    <a:srgbClr val="000000"/>
    <a:srgbClr val="FFFEDE"/>
    <a:srgbClr val="FFFF00"/>
    <a:srgbClr val="ED1A3A"/>
    <a:srgbClr val="CD0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0" autoAdjust="0"/>
    <p:restoredTop sz="80787"/>
  </p:normalViewPr>
  <p:slideViewPr>
    <p:cSldViewPr>
      <p:cViewPr varScale="1">
        <p:scale>
          <a:sx n="69" d="100"/>
          <a:sy n="69" d="100"/>
        </p:scale>
        <p:origin x="1901"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952"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7ABEDEDA-8E36-4DFB-8E4D-D1D6DB4D9F0E}" type="datetimeFigureOut">
              <a:rPr lang="nl-NL" smtClean="0"/>
              <a:pPr/>
              <a:t>16-1-2024</a:t>
            </a:fld>
            <a:endParaRPr lang="nl-NL" dirty="0"/>
          </a:p>
        </p:txBody>
      </p:sp>
      <p:sp>
        <p:nvSpPr>
          <p:cNvPr id="4" name="Tijdelijke aanduiding voor voettekst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8591A290-BA50-4A20-9420-36625EF70DC3}" type="slidenum">
              <a:rPr lang="nl-NL" smtClean="0"/>
              <a:pPr/>
              <a:t>‹nr.›</a:t>
            </a:fld>
            <a:endParaRPr lang="nl-NL" dirty="0"/>
          </a:p>
        </p:txBody>
      </p:sp>
    </p:spTree>
    <p:extLst>
      <p:ext uri="{BB962C8B-B14F-4D97-AF65-F5344CB8AC3E}">
        <p14:creationId xmlns:p14="http://schemas.microsoft.com/office/powerpoint/2010/main" val="10938916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F7467E3D-53D2-40D8-B702-9292685B6CC8}" type="datetimeFigureOut">
              <a:rPr lang="nl-NL" smtClean="0"/>
              <a:pPr/>
              <a:t>16-1-2024</a:t>
            </a:fld>
            <a:endParaRPr lang="nl-NL" dirty="0"/>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2BE1F4A8-050B-42C0-A480-AB8DEF94A527}" type="slidenum">
              <a:rPr lang="nl-NL" smtClean="0"/>
              <a:pPr/>
              <a:t>‹nr.›</a:t>
            </a:fld>
            <a:endParaRPr lang="nl-NL" dirty="0"/>
          </a:p>
        </p:txBody>
      </p:sp>
    </p:spTree>
    <p:extLst>
      <p:ext uri="{BB962C8B-B14F-4D97-AF65-F5344CB8AC3E}">
        <p14:creationId xmlns:p14="http://schemas.microsoft.com/office/powerpoint/2010/main" val="292811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mei 2022 heeft de MR verkiezingen georganiseerd. Hierbij zijn Herbert en Frank namens de ouders als nieuwe MR leden voor de komende drie jaar gekozen.</a:t>
            </a:r>
          </a:p>
          <a:p>
            <a:r>
              <a:rPr lang="nl-NL" dirty="0"/>
              <a:t>Nicole en Monique vertegenwoordigen het personeel van de school in de MR. </a:t>
            </a:r>
          </a:p>
          <a:p>
            <a:r>
              <a:rPr lang="nl-NL" dirty="0"/>
              <a:t>Margo is de contactpersoon tussen de MR en het schoolbestuur, zij maakt echter </a:t>
            </a:r>
            <a:r>
              <a:rPr lang="nl-NL" u="sng" dirty="0"/>
              <a:t>geen deel uit van de MR</a:t>
            </a:r>
            <a:r>
              <a:rPr lang="nl-NL" dirty="0"/>
              <a:t>. </a:t>
            </a:r>
          </a:p>
        </p:txBody>
      </p:sp>
      <p:sp>
        <p:nvSpPr>
          <p:cNvPr id="4" name="Tijdelijke aanduiding voor dianummer 3"/>
          <p:cNvSpPr>
            <a:spLocks noGrp="1"/>
          </p:cNvSpPr>
          <p:nvPr>
            <p:ph type="sldNum" sz="quarter" idx="5"/>
          </p:nvPr>
        </p:nvSpPr>
        <p:spPr/>
        <p:txBody>
          <a:bodyPr/>
          <a:lstStyle/>
          <a:p>
            <a:fld id="{2BE1F4A8-050B-42C0-A480-AB8DEF94A527}" type="slidenum">
              <a:rPr lang="nl-NL" smtClean="0"/>
              <a:pPr/>
              <a:t>4</a:t>
            </a:fld>
            <a:endParaRPr lang="nl-NL" dirty="0"/>
          </a:p>
        </p:txBody>
      </p:sp>
    </p:spTree>
    <p:extLst>
      <p:ext uri="{BB962C8B-B14F-4D97-AF65-F5344CB8AC3E}">
        <p14:creationId xmlns:p14="http://schemas.microsoft.com/office/powerpoint/2010/main" val="1995400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Naar de officiële zaken is de MR ook een klankbord voor de school om zaken te spiegelen naar de ouders en personeel.</a:t>
            </a:r>
          </a:p>
          <a:p>
            <a:pPr marL="171450" indent="-171450">
              <a:buFont typeface="Arial" panose="020B0604020202020204" pitchFamily="34" charset="0"/>
              <a:buChar char="•"/>
            </a:pPr>
            <a:r>
              <a:rPr lang="nl-NL" b="1" dirty="0"/>
              <a:t>Coronabeleid</a:t>
            </a:r>
            <a:r>
              <a:rPr lang="nl-NL" dirty="0"/>
              <a:t>: afschalen van de coronaregels en de gevolgen hiervan voor de </a:t>
            </a:r>
            <a:r>
              <a:rPr lang="nl-NL" dirty="0" err="1"/>
              <a:t>Ziep</a:t>
            </a:r>
            <a:endParaRPr lang="nl-NL" dirty="0"/>
          </a:p>
          <a:p>
            <a:pPr marL="171450" indent="-171450">
              <a:buFont typeface="Arial" panose="020B0604020202020204" pitchFamily="34" charset="0"/>
              <a:buChar char="•"/>
            </a:pPr>
            <a:r>
              <a:rPr lang="nl-NL" b="1" dirty="0"/>
              <a:t>Leer- en werkklimaat</a:t>
            </a:r>
            <a:r>
              <a:rPr lang="nl-NL" dirty="0"/>
              <a:t>: aankomende enquête besproken, alsmede de uitkomsten uit de enquête. </a:t>
            </a:r>
          </a:p>
          <a:p>
            <a:pPr marL="171450" indent="-171450">
              <a:buFont typeface="Arial" panose="020B0604020202020204" pitchFamily="34" charset="0"/>
              <a:buChar char="•"/>
            </a:pPr>
            <a:r>
              <a:rPr lang="nl-NL" b="1" dirty="0"/>
              <a:t>Pinautomaat</a:t>
            </a:r>
            <a:r>
              <a:rPr lang="nl-NL" dirty="0"/>
              <a:t>: door leerlingen is altijd met contant geld betaalt in de kantine. Echter in de maatschappij wordt contact geld steeds meer verdrongen door de pinpas. Daarnaast wordt het afstorten van contant geld duurder en vormt het ook een risico voor de medewerkers die het geld naar de bank brengen om af te storten. Hierdoor komt er ene pinautomaat op de school. Met de MR hebben we gevraagd om dit in ieder geval voorlopig als aanvulling te gebruiken en ook nog steeds contact geld te accepteren. Dit moet eerste in de MR geëvalueerd worden voordat er een volgende stap genomen wordt. Zoals het afschaffen van contant geld op school. </a:t>
            </a:r>
          </a:p>
          <a:p>
            <a:pPr marL="171450" indent="-171450">
              <a:buFont typeface="Arial" panose="020B0604020202020204" pitchFamily="34" charset="0"/>
              <a:buChar char="•"/>
            </a:pPr>
            <a:r>
              <a:rPr lang="nl-NL" b="1" dirty="0"/>
              <a:t>Geluiden binnen school</a:t>
            </a:r>
            <a:r>
              <a:rPr lang="nl-NL" dirty="0"/>
              <a:t>: een aantal leerlingen heeft last van de geluiden van andere groepen.  Met name tijdens pauzemomenten. Groepen hebben niet tegelijkertijd pauze. Het is immers een open school. In de MR is besproken er aan te doen is en wat op korte termijn gerealiseerd kan worden. Denk hierbij aan maatregelen om de akoestiek van het gebouw te verbeteren (bijvoorbeeld: geluiddempende wanden).</a:t>
            </a:r>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a:t>Om als MR goed te kunnen functioneren en besluiten te kunnen nemen is ook kennis van algemene informatie van belang. Diverse korte onderwerpen komen zo te spraken. Daarnaast zijn er ook wat grotere onderwerpen behandeld, of onderwerpen die regelmatig terugkwamen.</a:t>
            </a:r>
          </a:p>
          <a:p>
            <a:pPr marL="171450" indent="-171450">
              <a:buFont typeface="Arial" panose="020B0604020202020204" pitchFamily="34" charset="0"/>
              <a:buChar char="•"/>
            </a:pPr>
            <a:r>
              <a:rPr lang="nl-NL" b="1" dirty="0"/>
              <a:t>Diploma VSO</a:t>
            </a:r>
            <a:r>
              <a:rPr lang="nl-NL" dirty="0"/>
              <a:t>: afgelopen jaar hebben de leerlingen voor het eerste een echt officieel diploma gekregen. Dit was een initiatief van een aantal jaren geleden door Minister Slob. In de MR hebben we besproken op welke wijze de school tewerk gaat om diploma’s uit te kunnen geven aan de leerlingen; diploma commissie, diploma reglement, overgangsreglement</a:t>
            </a:r>
          </a:p>
          <a:p>
            <a:pPr marL="171450" indent="-171450">
              <a:buFont typeface="Arial" panose="020B0604020202020204" pitchFamily="34" charset="0"/>
              <a:buChar char="•"/>
            </a:pPr>
            <a:r>
              <a:rPr lang="nl-NL" b="1" dirty="0">
                <a:highlight>
                  <a:srgbClr val="FFFF00"/>
                </a:highlight>
              </a:rPr>
              <a:t>Begroting school</a:t>
            </a:r>
            <a:r>
              <a:rPr lang="nl-NL" dirty="0">
                <a:highlight>
                  <a:srgbClr val="FFFF00"/>
                </a:highlight>
              </a:rPr>
              <a:t>: De school kent diverse kosten. Deze  zijn ter informatie in de begroting met de MR doorgenomen. Zo zijn er onder andere leermiddelen aangeschaft voor nieuwe leermethodes. Maar ook de banken in de kantine zijn vervangen. </a:t>
            </a:r>
          </a:p>
          <a:p>
            <a:pPr marL="171450" indent="-171450">
              <a:buFont typeface="Arial" panose="020B0604020202020204" pitchFamily="34" charset="0"/>
              <a:buChar char="•"/>
            </a:pPr>
            <a:r>
              <a:rPr lang="nl-NL" b="1" dirty="0"/>
              <a:t>NPO gelden</a:t>
            </a:r>
            <a:r>
              <a:rPr lang="nl-NL" dirty="0"/>
              <a:t>: De extra gelden voor het herstel na Corona hebben er voor gezorgd dat er extra personeel ingezet kan worden. Hierdoor kan er bijvoorbeeld achterstand bij stages weggewerkt worden. Maar er zijn ook gastlessen op school geweest en er is gewerkt aan de sociaal emotionele ontwikkelingen. De MR heeft goede resultaten hiervan gezien.</a:t>
            </a:r>
          </a:p>
          <a:p>
            <a:pPr marL="171450" indent="-171450">
              <a:buFont typeface="Arial" panose="020B0604020202020204" pitchFamily="34" charset="0"/>
              <a:buChar char="•"/>
            </a:pPr>
            <a:r>
              <a:rPr lang="nl-NL" b="1" dirty="0"/>
              <a:t>Werving ouderleden</a:t>
            </a:r>
            <a:r>
              <a:rPr lang="nl-NL" dirty="0"/>
              <a:t>: De MR heeft een actieve werving gedaan voor nieuwe ouderleden. Vooral ook door op ouderavonden werving te doen. Dit heeft tot diverse aanmeldingen geleid.</a:t>
            </a:r>
          </a:p>
          <a:p>
            <a:pPr marL="171450" indent="-171450">
              <a:buFont typeface="Arial" panose="020B0604020202020204" pitchFamily="34" charset="0"/>
              <a:buChar char="•"/>
            </a:pPr>
            <a:r>
              <a:rPr lang="nl-NL" b="1" dirty="0"/>
              <a:t>Verkiezingen ouderleden</a:t>
            </a:r>
            <a:r>
              <a:rPr lang="nl-NL" dirty="0"/>
              <a:t>: Met uiteindelijk 3 kandidaten en 2 MR plaatsen zijn er door de MR verkiezingen georganiseerd. Uiteindelijk </a:t>
            </a:r>
            <a:r>
              <a:rPr lang="nl-NL" dirty="0" err="1"/>
              <a:t>ziin</a:t>
            </a:r>
            <a:r>
              <a:rPr lang="nl-NL" dirty="0"/>
              <a:t> Herbert en Frank hier als nieuwe leden uit gekozen.</a:t>
            </a:r>
          </a:p>
          <a:p>
            <a:pPr marL="171450" indent="-171450">
              <a:buFont typeface="Arial" panose="020B0604020202020204" pitchFamily="34" charset="0"/>
              <a:buChar char="•"/>
            </a:pPr>
            <a:r>
              <a:rPr lang="nl-NL" b="1" dirty="0"/>
              <a:t>Overdracht van oude naar nieuwe MR-leden</a:t>
            </a:r>
            <a:r>
              <a:rPr lang="nl-NL" dirty="0"/>
              <a:t>: Bij de laatste vergadering in juli 22 zijn de oude en de nieuwe MR-leden samen op de vergadering geweest. Hierdoor konden we een goede ne warme overdracht realiseren om de nieuwe MR-leden een goede start te geven</a:t>
            </a:r>
            <a:endParaRPr lang="nl-NL" i="1" dirty="0"/>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a:t>De school heeft van de MR niet overal instemming voor nodig. In sommige gevallen heeft de MR alleen een adviesrecht. In sommige gevallen is zelfs een verschil tussen ouders en personeel wat betreft advies en instemming over hetzelfde onderwerp.</a:t>
            </a:r>
          </a:p>
          <a:p>
            <a:pPr marL="171450" indent="-171450">
              <a:buFont typeface="Arial" panose="020B0604020202020204" pitchFamily="34" charset="0"/>
              <a:buChar char="•"/>
            </a:pPr>
            <a:r>
              <a:rPr lang="nl-NL" b="1" dirty="0"/>
              <a:t>Jaarplan</a:t>
            </a:r>
            <a:r>
              <a:rPr lang="nl-NL" dirty="0"/>
              <a:t>: De school heeft een meerjarenplan (‘ schoolplan’ ), hierin staat een visie waar de school in een aantal jaren naar toe wilt werken. Ieder jaar wordt daar een jaarplan uit afgeleid met heel concrete acties (‘alles ie SMART’ – Specifiek, Meetbaar, Ambitieus, Realistisch, Tijdsgebonden). In de MR kijken naar de acties, de voortgang en uiteindelijk of aan het einde van jet jaar de acties allemaal goed afgerond zijn. </a:t>
            </a:r>
          </a:p>
          <a:p>
            <a:pPr marL="171450" indent="-171450">
              <a:buFont typeface="Arial" panose="020B0604020202020204" pitchFamily="34" charset="0"/>
              <a:buChar char="•"/>
            </a:pPr>
            <a:r>
              <a:rPr lang="nl-NL" b="1" dirty="0"/>
              <a:t>Vakantierooster schooljaar 2023-2024</a:t>
            </a:r>
            <a:r>
              <a:rPr lang="nl-NL" dirty="0"/>
              <a:t> </a:t>
            </a:r>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a:t>Naar die advisering hebben we dus ook over enkele zaken formeel instemming verleend</a:t>
            </a:r>
          </a:p>
          <a:p>
            <a:pPr marL="171450" indent="-171450">
              <a:buFont typeface="Arial" panose="020B0604020202020204" pitchFamily="34" charset="0"/>
              <a:buChar char="•"/>
            </a:pPr>
            <a:r>
              <a:rPr lang="nl-NL" b="1" dirty="0"/>
              <a:t>Formatieplan</a:t>
            </a:r>
            <a:r>
              <a:rPr lang="nl-NL" dirty="0"/>
              <a:t>: Dit plan wordt jaarlijks gemaakt, hier staat in op welke wijze de school personeel inzet op basis van het beschikbare geld, dit bepaald dus ook het aantal groepen en dus indirect het aantal leerlingen in een groep. Uitgangspunt in de beoordeling door de MR was de kwaliteit van het onderwijs. Als ouders hebben alleen over adviseren. Maar het personeel heeft instemmingsrecht. En heeft ook ingestemd met het formatieplan.</a:t>
            </a:r>
          </a:p>
          <a:p>
            <a:pPr marL="171450" indent="-171450">
              <a:buFont typeface="Arial" panose="020B0604020202020204" pitchFamily="34" charset="0"/>
              <a:buChar char="•"/>
            </a:pPr>
            <a:r>
              <a:rPr lang="nl-NL" b="1" dirty="0"/>
              <a:t>Schoolgids</a:t>
            </a:r>
            <a:r>
              <a:rPr lang="nl-NL" dirty="0"/>
              <a:t>: De schoolgids wordt elke jaar bijgewerkt met actuele informatie. Die is voorgelegd aan de MR en daar is instemming aan verleend.  Dit is de schoolgids zoals die bijvoorbeeld nu op de website van De Ziep te bekijken is. </a:t>
            </a:r>
          </a:p>
          <a:p>
            <a:pPr marL="0" indent="0">
              <a:buFont typeface="Arial" panose="020B0604020202020204" pitchFamily="34" charset="0"/>
              <a:buNone/>
            </a:pPr>
            <a:endParaRPr lang="nl-NL" dirty="0"/>
          </a:p>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5"/>
          </p:nvPr>
        </p:nvSpPr>
        <p:spPr/>
        <p:txBody>
          <a:bodyPr/>
          <a:lstStyle/>
          <a:p>
            <a:fld id="{2BE1F4A8-050B-42C0-A480-AB8DEF94A527}" type="slidenum">
              <a:rPr lang="nl-NL" smtClean="0"/>
              <a:pPr/>
              <a:t>5</a:t>
            </a:fld>
            <a:endParaRPr lang="nl-NL" dirty="0"/>
          </a:p>
        </p:txBody>
      </p:sp>
    </p:spTree>
    <p:extLst>
      <p:ext uri="{BB962C8B-B14F-4D97-AF65-F5344CB8AC3E}">
        <p14:creationId xmlns:p14="http://schemas.microsoft.com/office/powerpoint/2010/main" val="3709031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verder bijwerken met het plan de van de MR voor de onderwerpen in het nieuwe schooljaar. </a:t>
            </a:r>
          </a:p>
          <a:p>
            <a:r>
              <a:rPr lang="nl-NL" dirty="0"/>
              <a:t>Voor de NPO-gelden heeft de MR in het verleden instemming verleend. Het is goed om terug te kijken in hoeverre de doelstellingen gehaald zijn en af te vragen om eventuele bijstelling nodig is.</a:t>
            </a:r>
          </a:p>
        </p:txBody>
      </p:sp>
      <p:sp>
        <p:nvSpPr>
          <p:cNvPr id="4" name="Tijdelijke aanduiding voor dianummer 3"/>
          <p:cNvSpPr>
            <a:spLocks noGrp="1"/>
          </p:cNvSpPr>
          <p:nvPr>
            <p:ph type="sldNum" sz="quarter" idx="5"/>
          </p:nvPr>
        </p:nvSpPr>
        <p:spPr/>
        <p:txBody>
          <a:bodyPr/>
          <a:lstStyle/>
          <a:p>
            <a:fld id="{2BE1F4A8-050B-42C0-A480-AB8DEF94A527}" type="slidenum">
              <a:rPr lang="nl-NL" smtClean="0"/>
              <a:pPr/>
              <a:t>6</a:t>
            </a:fld>
            <a:endParaRPr lang="nl-NL" dirty="0"/>
          </a:p>
        </p:txBody>
      </p:sp>
    </p:spTree>
    <p:extLst>
      <p:ext uri="{BB962C8B-B14F-4D97-AF65-F5344CB8AC3E}">
        <p14:creationId xmlns:p14="http://schemas.microsoft.com/office/powerpoint/2010/main" val="2110698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BE1F4A8-050B-42C0-A480-AB8DEF94A527}" type="slidenum">
              <a:rPr lang="nl-NL" smtClean="0"/>
              <a:pPr/>
              <a:t>7</a:t>
            </a:fld>
            <a:endParaRPr lang="nl-NL" dirty="0"/>
          </a:p>
        </p:txBody>
      </p:sp>
    </p:spTree>
    <p:extLst>
      <p:ext uri="{BB962C8B-B14F-4D97-AF65-F5344CB8AC3E}">
        <p14:creationId xmlns:p14="http://schemas.microsoft.com/office/powerpoint/2010/main" val="4084827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BE1F4A8-050B-42C0-A480-AB8DEF94A527}" type="slidenum">
              <a:rPr lang="nl-NL" smtClean="0"/>
              <a:pPr/>
              <a:t>8</a:t>
            </a:fld>
            <a:endParaRPr lang="nl-NL" dirty="0"/>
          </a:p>
        </p:txBody>
      </p:sp>
    </p:spTree>
    <p:extLst>
      <p:ext uri="{BB962C8B-B14F-4D97-AF65-F5344CB8AC3E}">
        <p14:creationId xmlns:p14="http://schemas.microsoft.com/office/powerpoint/2010/main" val="3390782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dia breed">
    <p:spTree>
      <p:nvGrpSpPr>
        <p:cNvPr id="1" name=""/>
        <p:cNvGrpSpPr/>
        <p:nvPr/>
      </p:nvGrpSpPr>
      <p:grpSpPr>
        <a:xfrm>
          <a:off x="0" y="0"/>
          <a:ext cx="0" cy="0"/>
          <a:chOff x="0" y="0"/>
          <a:chExt cx="0" cy="0"/>
        </a:xfrm>
      </p:grpSpPr>
      <p:sp>
        <p:nvSpPr>
          <p:cNvPr id="7" name="Afgeronde rechthoek 1"/>
          <p:cNvSpPr/>
          <p:nvPr userDrawn="1">
            <p:custDataLst>
              <p:tags r:id="rId1"/>
            </p:custDataLst>
          </p:nvPr>
        </p:nvSpPr>
        <p:spPr>
          <a:xfrm>
            <a:off x="683568" y="684000"/>
            <a:ext cx="7776000" cy="3888000"/>
          </a:xfrm>
          <a:custGeom>
            <a:avLst/>
            <a:gdLst/>
            <a:ahLst/>
            <a:cxnLst/>
            <a:rect l="l" t="t" r="r" b="b"/>
            <a:pathLst>
              <a:path w="7776000" h="3909600">
                <a:moveTo>
                  <a:pt x="402024" y="0"/>
                </a:moveTo>
                <a:lnTo>
                  <a:pt x="7373976" y="0"/>
                </a:lnTo>
                <a:cubicBezTo>
                  <a:pt x="7596008" y="0"/>
                  <a:pt x="7776000" y="179992"/>
                  <a:pt x="7776000" y="402024"/>
                </a:cubicBezTo>
                <a:lnTo>
                  <a:pt x="7776000" y="3507576"/>
                </a:lnTo>
                <a:cubicBezTo>
                  <a:pt x="7776000" y="3729608"/>
                  <a:pt x="7596008" y="3909600"/>
                  <a:pt x="7373976" y="3909600"/>
                </a:cubicBezTo>
                <a:lnTo>
                  <a:pt x="648072" y="3909600"/>
                </a:lnTo>
                <a:lnTo>
                  <a:pt x="402024" y="3909600"/>
                </a:lnTo>
                <a:lnTo>
                  <a:pt x="0" y="3909600"/>
                </a:lnTo>
                <a:lnTo>
                  <a:pt x="0" y="3507576"/>
                </a:lnTo>
                <a:lnTo>
                  <a:pt x="0" y="3240360"/>
                </a:lnTo>
                <a:lnTo>
                  <a:pt x="0" y="402024"/>
                </a:lnTo>
                <a:cubicBezTo>
                  <a:pt x="0" y="179992"/>
                  <a:pt x="179992" y="0"/>
                  <a:pt x="402024" y="0"/>
                </a:cubicBezTo>
                <a:close/>
              </a:path>
            </a:pathLst>
          </a:custGeom>
          <a:solidFill>
            <a:srgbClr val="951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hasCustomPrompt="1"/>
          </p:nvPr>
        </p:nvSpPr>
        <p:spPr>
          <a:xfrm>
            <a:off x="1112400" y="1051200"/>
            <a:ext cx="6912000" cy="1296000"/>
          </a:xfrm>
          <a:prstGeom prst="rect">
            <a:avLst/>
          </a:prstGeom>
        </p:spPr>
        <p:txBody>
          <a:bodyPr lIns="0" tIns="0" rIns="0" bIns="0" anchor="t" anchorCtr="0"/>
          <a:lstStyle>
            <a:lvl1pPr>
              <a:lnSpc>
                <a:spcPct val="109000"/>
              </a:lnSpc>
              <a:defRPr>
                <a:solidFill>
                  <a:srgbClr val="FFFFFF"/>
                </a:solidFill>
              </a:defRPr>
            </a:lvl1pPr>
          </a:lstStyle>
          <a:p>
            <a:r>
              <a:rPr lang="nl-NL" dirty="0"/>
              <a:t>Klik om een titel te maken</a:t>
            </a:r>
          </a:p>
        </p:txBody>
      </p:sp>
      <p:sp>
        <p:nvSpPr>
          <p:cNvPr id="3" name="Ondertitel 2"/>
          <p:cNvSpPr>
            <a:spLocks noGrp="1"/>
          </p:cNvSpPr>
          <p:nvPr>
            <p:ph type="subTitle" idx="1" hasCustomPrompt="1"/>
          </p:nvPr>
        </p:nvSpPr>
        <p:spPr bwMode="white">
          <a:xfrm>
            <a:off x="1112400" y="2437200"/>
            <a:ext cx="6912000" cy="864000"/>
          </a:xfrm>
        </p:spPr>
        <p:txBody>
          <a:bodyPr lIns="0" tIns="0" rIns="0" bIns="0"/>
          <a:lstStyle>
            <a:lvl1pPr marL="0" indent="0" algn="l">
              <a:lnSpc>
                <a:spcPct val="109000"/>
              </a:lnSpc>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een ondertitel te maken</a:t>
            </a:r>
          </a:p>
        </p:txBody>
      </p:sp>
      <p:sp>
        <p:nvSpPr>
          <p:cNvPr id="14" name="Tijdelijke aanduiding voor tekst 10"/>
          <p:cNvSpPr>
            <a:spLocks noGrp="1"/>
          </p:cNvSpPr>
          <p:nvPr>
            <p:ph type="body" sz="quarter" idx="10" hasCustomPrompt="1"/>
          </p:nvPr>
        </p:nvSpPr>
        <p:spPr bwMode="white">
          <a:xfrm>
            <a:off x="1115616" y="3501008"/>
            <a:ext cx="6912768" cy="792163"/>
          </a:xfrm>
        </p:spPr>
        <p:txBody>
          <a:bodyPr lIns="0" tIns="0" rIns="0" bIns="0">
            <a:normAutofit/>
          </a:bodyPr>
          <a:lstStyle>
            <a:lvl1pPr>
              <a:lnSpc>
                <a:spcPts val="2300"/>
              </a:lnSpc>
              <a:defRPr sz="1200">
                <a:solidFill>
                  <a:srgbClr val="FFFFFF"/>
                </a:solidFill>
              </a:defRPr>
            </a:lvl1pPr>
          </a:lstStyle>
          <a:p>
            <a:pPr>
              <a:lnSpc>
                <a:spcPts val="2300"/>
              </a:lnSpc>
            </a:pPr>
            <a:r>
              <a:rPr lang="nl-NL" sz="1200" dirty="0"/>
              <a:t>Naam auteur/spreker</a:t>
            </a:r>
            <a:br>
              <a:rPr lang="nl-NL" sz="1200" dirty="0"/>
            </a:br>
            <a:r>
              <a:rPr lang="nl-NL" sz="1200" dirty="0"/>
              <a:t>Plaats, datum</a:t>
            </a:r>
          </a:p>
        </p:txBody>
      </p:sp>
    </p:spTree>
    <p:extLst>
      <p:ext uri="{BB962C8B-B14F-4D97-AF65-F5344CB8AC3E}">
        <p14:creationId xmlns:p14="http://schemas.microsoft.com/office/powerpoint/2010/main" val="3741728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dia smal">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3" name="Afgeronde rechthoek 3"/>
          <p:cNvSpPr/>
          <p:nvPr userDrawn="1">
            <p:custDataLst>
              <p:tags r:id="rId1"/>
            </p:custDataLst>
          </p:nvPr>
        </p:nvSpPr>
        <p:spPr>
          <a:xfrm>
            <a:off x="683568" y="684000"/>
            <a:ext cx="7776000" cy="3888000"/>
          </a:xfrm>
          <a:custGeom>
            <a:avLst/>
            <a:gdLst/>
            <a:ahLst/>
            <a:cxnLst/>
            <a:rect l="l" t="t" r="r" b="b"/>
            <a:pathLst>
              <a:path w="7775040" h="3909600">
                <a:moveTo>
                  <a:pt x="399803" y="0"/>
                </a:moveTo>
                <a:lnTo>
                  <a:pt x="3488197" y="0"/>
                </a:lnTo>
                <a:cubicBezTo>
                  <a:pt x="3707411" y="0"/>
                  <a:pt x="3885418" y="177245"/>
                  <a:pt x="3887520" y="396871"/>
                </a:cubicBezTo>
                <a:cubicBezTo>
                  <a:pt x="3889622" y="177245"/>
                  <a:pt x="4067630" y="0"/>
                  <a:pt x="4286843" y="0"/>
                </a:cubicBezTo>
                <a:lnTo>
                  <a:pt x="7375237" y="0"/>
                </a:lnTo>
                <a:cubicBezTo>
                  <a:pt x="7596042" y="0"/>
                  <a:pt x="7775040" y="179827"/>
                  <a:pt x="7775040" y="401654"/>
                </a:cubicBezTo>
                <a:lnTo>
                  <a:pt x="7775040" y="3507946"/>
                </a:lnTo>
                <a:cubicBezTo>
                  <a:pt x="7775040" y="3729773"/>
                  <a:pt x="7596042" y="3909600"/>
                  <a:pt x="7375237" y="3909600"/>
                </a:cubicBezTo>
                <a:lnTo>
                  <a:pt x="4532126" y="3909600"/>
                </a:lnTo>
                <a:lnTo>
                  <a:pt x="4286843" y="3909600"/>
                </a:lnTo>
                <a:lnTo>
                  <a:pt x="3887040" y="3909600"/>
                </a:lnTo>
                <a:lnTo>
                  <a:pt x="3887040" y="3517513"/>
                </a:lnTo>
                <a:cubicBezTo>
                  <a:pt x="3882819" y="3734931"/>
                  <a:pt x="3705812" y="3909600"/>
                  <a:pt x="3488197" y="3909600"/>
                </a:cubicBezTo>
                <a:lnTo>
                  <a:pt x="645085" y="3909600"/>
                </a:lnTo>
                <a:lnTo>
                  <a:pt x="399803" y="3909600"/>
                </a:lnTo>
                <a:lnTo>
                  <a:pt x="0" y="3909600"/>
                </a:lnTo>
                <a:lnTo>
                  <a:pt x="0" y="3507946"/>
                </a:lnTo>
                <a:lnTo>
                  <a:pt x="0" y="3240360"/>
                </a:lnTo>
                <a:lnTo>
                  <a:pt x="0" y="401654"/>
                </a:lnTo>
                <a:cubicBezTo>
                  <a:pt x="0" y="179827"/>
                  <a:pt x="178998" y="0"/>
                  <a:pt x="399803" y="0"/>
                </a:cubicBezTo>
                <a:close/>
              </a:path>
            </a:pathLst>
          </a:custGeom>
          <a:solidFill>
            <a:srgbClr val="951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Titel 1"/>
          <p:cNvSpPr>
            <a:spLocks noGrp="1"/>
          </p:cNvSpPr>
          <p:nvPr>
            <p:ph type="ctrTitle" hasCustomPrompt="1"/>
          </p:nvPr>
        </p:nvSpPr>
        <p:spPr>
          <a:xfrm>
            <a:off x="1112283" y="1044000"/>
            <a:ext cx="3024000" cy="3177088"/>
          </a:xfrm>
          <a:prstGeom prst="rect">
            <a:avLst/>
          </a:prstGeom>
        </p:spPr>
        <p:txBody>
          <a:bodyPr lIns="0" tIns="0" rIns="0" bIns="0" anchor="t" anchorCtr="0"/>
          <a:lstStyle>
            <a:lvl1pPr>
              <a:lnSpc>
                <a:spcPct val="109000"/>
              </a:lnSpc>
              <a:defRPr>
                <a:solidFill>
                  <a:srgbClr val="FFFFFF"/>
                </a:solidFill>
              </a:defRPr>
            </a:lvl1pPr>
          </a:lstStyle>
          <a:p>
            <a:pPr lvl="0"/>
            <a:r>
              <a:rPr lang="nl-NL" dirty="0"/>
              <a:t>Klik om een titel te maken</a:t>
            </a:r>
          </a:p>
        </p:txBody>
      </p:sp>
      <p:sp>
        <p:nvSpPr>
          <p:cNvPr id="15" name="Ondertitel 2"/>
          <p:cNvSpPr>
            <a:spLocks noGrp="1"/>
          </p:cNvSpPr>
          <p:nvPr>
            <p:ph type="subTitle" idx="1" hasCustomPrompt="1"/>
          </p:nvPr>
        </p:nvSpPr>
        <p:spPr bwMode="white">
          <a:xfrm>
            <a:off x="5004000" y="1080000"/>
            <a:ext cx="3024384" cy="1052856"/>
          </a:xfrm>
        </p:spPr>
        <p:txBody>
          <a:bodyPr lIns="0" tIns="0" rIns="0" bIns="0"/>
          <a:lstStyle>
            <a:lvl1pPr marL="0" indent="0" algn="l">
              <a:lnSpc>
                <a:spcPts val="2300"/>
              </a:lnSpc>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een ondertitel te maken</a:t>
            </a:r>
          </a:p>
        </p:txBody>
      </p:sp>
      <p:sp>
        <p:nvSpPr>
          <p:cNvPr id="11" name="Tijdelijke aanduiding voor tekst 10"/>
          <p:cNvSpPr>
            <a:spLocks noGrp="1"/>
          </p:cNvSpPr>
          <p:nvPr>
            <p:ph type="body" sz="quarter" idx="10" hasCustomPrompt="1"/>
          </p:nvPr>
        </p:nvSpPr>
        <p:spPr bwMode="white">
          <a:xfrm>
            <a:off x="5003800" y="3284984"/>
            <a:ext cx="3024188" cy="792163"/>
          </a:xfrm>
        </p:spPr>
        <p:txBody>
          <a:bodyPr lIns="0" tIns="0" rIns="0" bIns="0">
            <a:normAutofit/>
          </a:bodyPr>
          <a:lstStyle>
            <a:lvl1pPr>
              <a:lnSpc>
                <a:spcPts val="2300"/>
              </a:lnSpc>
              <a:defRPr sz="1200">
                <a:solidFill>
                  <a:srgbClr val="FFFFFF"/>
                </a:solidFill>
              </a:defRPr>
            </a:lvl1pPr>
          </a:lstStyle>
          <a:p>
            <a:pPr>
              <a:lnSpc>
                <a:spcPts val="2300"/>
              </a:lnSpc>
            </a:pPr>
            <a:r>
              <a:rPr lang="nl-NL" sz="1200" dirty="0"/>
              <a:t>Naam auteur/spreker</a:t>
            </a:r>
            <a:br>
              <a:rPr lang="nl-NL" sz="1200" dirty="0"/>
            </a:br>
            <a:r>
              <a:rPr lang="nl-NL" sz="1200" dirty="0"/>
              <a:t>Plaats, datum</a:t>
            </a:r>
          </a:p>
        </p:txBody>
      </p:sp>
    </p:spTree>
    <p:extLst>
      <p:ext uri="{BB962C8B-B14F-4D97-AF65-F5344CB8AC3E}">
        <p14:creationId xmlns:p14="http://schemas.microsoft.com/office/powerpoint/2010/main" val="74987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6" name="Tijdelijke aanduiding voor tekst 5"/>
          <p:cNvSpPr>
            <a:spLocks noGrp="1"/>
          </p:cNvSpPr>
          <p:nvPr>
            <p:ph type="body" sz="quarter" idx="12" hasCustomPrompt="1"/>
          </p:nvPr>
        </p:nvSpPr>
        <p:spPr>
          <a:xfrm>
            <a:off x="576000" y="1749600"/>
            <a:ext cx="7884432" cy="4395600"/>
          </a:xfrm>
        </p:spPr>
        <p:txBody>
          <a:bodyPr/>
          <a:lstStyle>
            <a:lvl6pPr>
              <a:defRPr baseline="0"/>
            </a:lvl6pPr>
            <a:lvl7pPr>
              <a:defRPr baseline="30000"/>
            </a:lvl7pPr>
          </a:lstStyle>
          <a:p>
            <a:r>
              <a:rPr lang="nl-NL" dirty="0"/>
              <a:t>Kop</a:t>
            </a:r>
          </a:p>
          <a:p>
            <a:pPr lvl="1"/>
            <a:r>
              <a:rPr lang="nl-NL" dirty="0"/>
              <a:t>Voorbeeld opsomming</a:t>
            </a:r>
          </a:p>
          <a:p>
            <a:pPr lvl="2"/>
            <a:r>
              <a:rPr lang="nl-NL" dirty="0"/>
              <a:t>Tekst</a:t>
            </a:r>
          </a:p>
          <a:p>
            <a:pPr lvl="3"/>
            <a:r>
              <a:rPr lang="nl-NL" dirty="0"/>
              <a:t>Voorbeeld opsomming 2</a:t>
            </a:r>
          </a:p>
          <a:p>
            <a:pPr lvl="4"/>
            <a:r>
              <a:rPr lang="nl-NL" dirty="0"/>
              <a:t>Opsomming binnen opsomming</a:t>
            </a:r>
          </a:p>
        </p:txBody>
      </p:sp>
      <p:sp>
        <p:nvSpPr>
          <p:cNvPr id="3" name="Tijdelijke aanduiding voor dianummer 2"/>
          <p:cNvSpPr>
            <a:spLocks noGrp="1"/>
          </p:cNvSpPr>
          <p:nvPr>
            <p:ph type="sldNum" sz="quarter" idx="10"/>
          </p:nvPr>
        </p:nvSpPr>
        <p:spPr>
          <a:xfrm>
            <a:off x="685800" y="6451200"/>
            <a:ext cx="285750" cy="179388"/>
          </a:xfrm>
          <a:prstGeom prst="rect">
            <a:avLst/>
          </a:prstGeom>
        </p:spPr>
        <p:txBody>
          <a:bodyPr lIns="0" rIns="0"/>
          <a:lstStyle/>
          <a:p>
            <a:fld id="{37DB5DDE-7563-4892-B02D-5CC7DC3DA781}" type="slidenum">
              <a:rPr lang="en-US" smtClean="0"/>
              <a:pPr/>
              <a:t>‹nr.›</a:t>
            </a:fld>
            <a:endParaRPr lang="en-US" dirty="0"/>
          </a:p>
        </p:txBody>
      </p:sp>
      <p:sp>
        <p:nvSpPr>
          <p:cNvPr id="4" name="Tijdelijke aanduiding voor voettekst 3"/>
          <p:cNvSpPr>
            <a:spLocks noGrp="1"/>
          </p:cNvSpPr>
          <p:nvPr>
            <p:ph type="ftr" sz="quarter" idx="11"/>
          </p:nvPr>
        </p:nvSpPr>
        <p:spPr>
          <a:xfrm>
            <a:off x="985838" y="6453336"/>
            <a:ext cx="7345362" cy="179388"/>
          </a:xfrm>
          <a:prstGeom prst="rect">
            <a:avLst/>
          </a:prstGeom>
        </p:spPr>
        <p:txBody>
          <a:bodyPr/>
          <a:lstStyle/>
          <a:p>
            <a:r>
              <a:rPr lang="nl-NL"/>
              <a:t>hier komt de naam van de presentatie</a:t>
            </a:r>
            <a:endParaRPr lang="nl-NL" dirty="0"/>
          </a:p>
        </p:txBody>
      </p:sp>
      <p:sp>
        <p:nvSpPr>
          <p:cNvPr id="11" name="Titel 10"/>
          <p:cNvSpPr>
            <a:spLocks noGrp="1"/>
          </p:cNvSpPr>
          <p:nvPr>
            <p:ph type="title" hasCustomPrompt="1"/>
          </p:nvPr>
        </p:nvSpPr>
        <p:spPr/>
        <p:txBody>
          <a:bodyPr/>
          <a:lstStyle/>
          <a:p>
            <a:r>
              <a:rPr lang="nl-NL" dirty="0" err="1"/>
              <a:t>Tekstdia</a:t>
            </a:r>
            <a:r>
              <a:rPr lang="nl-NL" dirty="0"/>
              <a:t> titel</a:t>
            </a:r>
          </a:p>
        </p:txBody>
      </p:sp>
    </p:spTree>
    <p:extLst>
      <p:ext uri="{BB962C8B-B14F-4D97-AF65-F5344CB8AC3E}">
        <p14:creationId xmlns:p14="http://schemas.microsoft.com/office/powerpoint/2010/main" val="3819487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hasCustomPrompt="1"/>
          </p:nvPr>
        </p:nvSpPr>
        <p:spPr>
          <a:xfrm>
            <a:off x="687600" y="1844824"/>
            <a:ext cx="7772400" cy="4325576"/>
          </a:xfrm>
        </p:spPr>
        <p:txBody>
          <a:bodyPr/>
          <a:lstStyle>
            <a:lvl1pPr>
              <a:defRPr baseline="0"/>
            </a:lvl1pPr>
          </a:lstStyle>
          <a:p>
            <a:r>
              <a:rPr lang="nl-NL" dirty="0"/>
              <a:t>Klik op het pictogram als u een afbeelding wilt toevoegen</a:t>
            </a:r>
          </a:p>
        </p:txBody>
      </p:sp>
      <p:sp>
        <p:nvSpPr>
          <p:cNvPr id="3" name="Tijdelijke aanduiding voor dianummer 2"/>
          <p:cNvSpPr>
            <a:spLocks noGrp="1"/>
          </p:cNvSpPr>
          <p:nvPr>
            <p:ph type="sldNum" sz="quarter" idx="10"/>
          </p:nvPr>
        </p:nvSpPr>
        <p:spPr>
          <a:xfrm>
            <a:off x="685800" y="6451200"/>
            <a:ext cx="285750" cy="179388"/>
          </a:xfrm>
          <a:prstGeom prst="rect">
            <a:avLst/>
          </a:prstGeom>
        </p:spPr>
        <p:txBody>
          <a:bodyPr lIns="0" rIns="0"/>
          <a:lstStyle/>
          <a:p>
            <a:fld id="{37DB5DDE-7563-4892-B02D-5CC7DC3DA781}" type="slidenum">
              <a:rPr lang="en-US" smtClean="0"/>
              <a:pPr/>
              <a:t>‹nr.›</a:t>
            </a:fld>
            <a:endParaRPr lang="en-US" dirty="0"/>
          </a:p>
        </p:txBody>
      </p:sp>
      <p:sp>
        <p:nvSpPr>
          <p:cNvPr id="4" name="Tijdelijke aanduiding voor voettekst 3"/>
          <p:cNvSpPr>
            <a:spLocks noGrp="1"/>
          </p:cNvSpPr>
          <p:nvPr>
            <p:ph type="ftr" sz="quarter" idx="11"/>
          </p:nvPr>
        </p:nvSpPr>
        <p:spPr>
          <a:xfrm>
            <a:off x="985838" y="6453336"/>
            <a:ext cx="7345362" cy="179388"/>
          </a:xfrm>
          <a:prstGeom prst="rect">
            <a:avLst/>
          </a:prstGeom>
        </p:spPr>
        <p:txBody>
          <a:bodyPr/>
          <a:lstStyle/>
          <a:p>
            <a:r>
              <a:rPr lang="nl-NL"/>
              <a:t>hier komt de naam van de presentatie</a:t>
            </a:r>
            <a:endParaRPr lang="nl-NL" dirty="0"/>
          </a:p>
        </p:txBody>
      </p:sp>
      <p:sp>
        <p:nvSpPr>
          <p:cNvPr id="7" name="Titel 6"/>
          <p:cNvSpPr>
            <a:spLocks noGrp="1"/>
          </p:cNvSpPr>
          <p:nvPr>
            <p:ph type="title" hasCustomPrompt="1"/>
          </p:nvPr>
        </p:nvSpPr>
        <p:spPr/>
        <p:txBody>
          <a:bodyPr/>
          <a:lstStyle/>
          <a:p>
            <a:r>
              <a:rPr lang="nl-NL" dirty="0"/>
              <a:t>Klik om een titel te maken</a:t>
            </a:r>
          </a:p>
        </p:txBody>
      </p:sp>
    </p:spTree>
    <p:extLst>
      <p:ext uri="{BB962C8B-B14F-4D97-AF65-F5344CB8AC3E}">
        <p14:creationId xmlns:p14="http://schemas.microsoft.com/office/powerpoint/2010/main" val="417187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kst + afbeelding">
    <p:spTree>
      <p:nvGrpSpPr>
        <p:cNvPr id="1" name=""/>
        <p:cNvGrpSpPr/>
        <p:nvPr/>
      </p:nvGrpSpPr>
      <p:grpSpPr>
        <a:xfrm>
          <a:off x="0" y="0"/>
          <a:ext cx="0" cy="0"/>
          <a:chOff x="0" y="0"/>
          <a:chExt cx="0" cy="0"/>
        </a:xfrm>
      </p:grpSpPr>
      <p:sp>
        <p:nvSpPr>
          <p:cNvPr id="6" name="Tijdelijke aanduiding voor tekst 5"/>
          <p:cNvSpPr>
            <a:spLocks noGrp="1"/>
          </p:cNvSpPr>
          <p:nvPr>
            <p:ph type="body" sz="quarter" idx="12" hasCustomPrompt="1"/>
          </p:nvPr>
        </p:nvSpPr>
        <p:spPr>
          <a:xfrm>
            <a:off x="576000" y="1749600"/>
            <a:ext cx="5144400" cy="4395600"/>
          </a:xfrm>
        </p:spPr>
        <p:txBody>
          <a:bodyPr/>
          <a:lstStyle>
            <a:lvl6pPr>
              <a:defRPr baseline="0"/>
            </a:lvl6pPr>
            <a:lvl7pPr>
              <a:defRPr baseline="30000"/>
            </a:lvl7pPr>
          </a:lstStyle>
          <a:p>
            <a:r>
              <a:rPr lang="nl-NL" dirty="0"/>
              <a:t>Kop</a:t>
            </a:r>
          </a:p>
          <a:p>
            <a:pPr lvl="1"/>
            <a:r>
              <a:rPr lang="nl-NL" dirty="0"/>
              <a:t>Voorbeeld opsomming</a:t>
            </a:r>
          </a:p>
          <a:p>
            <a:pPr lvl="2"/>
            <a:r>
              <a:rPr lang="nl-NL" dirty="0"/>
              <a:t>Tekst</a:t>
            </a:r>
          </a:p>
          <a:p>
            <a:pPr lvl="3"/>
            <a:r>
              <a:rPr lang="nl-NL" dirty="0"/>
              <a:t>Voorbeeld opsomming 2</a:t>
            </a:r>
          </a:p>
          <a:p>
            <a:pPr lvl="4"/>
            <a:r>
              <a:rPr lang="nl-NL" dirty="0"/>
              <a:t>Opsomming binnen opsomming</a:t>
            </a:r>
          </a:p>
        </p:txBody>
      </p:sp>
      <p:sp>
        <p:nvSpPr>
          <p:cNvPr id="3" name="Tijdelijke aanduiding voor dianummer 2"/>
          <p:cNvSpPr>
            <a:spLocks noGrp="1"/>
          </p:cNvSpPr>
          <p:nvPr>
            <p:ph type="sldNum" sz="quarter" idx="10"/>
          </p:nvPr>
        </p:nvSpPr>
        <p:spPr>
          <a:xfrm>
            <a:off x="685800" y="6451200"/>
            <a:ext cx="285750" cy="179388"/>
          </a:xfrm>
          <a:prstGeom prst="rect">
            <a:avLst/>
          </a:prstGeom>
        </p:spPr>
        <p:txBody>
          <a:bodyPr lIns="0" rIns="0"/>
          <a:lstStyle/>
          <a:p>
            <a:fld id="{37DB5DDE-7563-4892-B02D-5CC7DC3DA781}" type="slidenum">
              <a:rPr lang="en-US" smtClean="0"/>
              <a:pPr/>
              <a:t>‹nr.›</a:t>
            </a:fld>
            <a:endParaRPr lang="en-US" dirty="0"/>
          </a:p>
        </p:txBody>
      </p:sp>
      <p:sp>
        <p:nvSpPr>
          <p:cNvPr id="10" name="Tijdelijke aanduiding voor afbeelding 9"/>
          <p:cNvSpPr>
            <a:spLocks noGrp="1"/>
          </p:cNvSpPr>
          <p:nvPr>
            <p:ph type="pic" sz="quarter" idx="14" hasCustomPrompt="1"/>
          </p:nvPr>
        </p:nvSpPr>
        <p:spPr>
          <a:xfrm>
            <a:off x="5859344" y="1772816"/>
            <a:ext cx="2592000" cy="4394888"/>
          </a:xfrm>
        </p:spPr>
        <p:txBody>
          <a:bodyPr/>
          <a:lstStyle>
            <a:lvl1pPr marL="0" marR="0" indent="0" algn="l" defTabSz="914400" rtl="0" eaLnBrk="1" fontAlgn="auto" latinLnBrk="0" hangingPunct="1">
              <a:lnSpc>
                <a:spcPts val="2300"/>
              </a:lnSpc>
              <a:spcBef>
                <a:spcPts val="0"/>
              </a:spcBef>
              <a:spcAft>
                <a:spcPts val="0"/>
              </a:spcAft>
              <a:buClr>
                <a:schemeClr val="bg1"/>
              </a:buClr>
              <a:buSzPct val="25000"/>
              <a:buFont typeface="Arial" pitchFamily="34" charset="0"/>
              <a:buChar char="•"/>
              <a:tabLst/>
              <a:defRPr/>
            </a:lvl1pPr>
          </a:lstStyle>
          <a:p>
            <a:r>
              <a:rPr lang="nl-NL" dirty="0"/>
              <a:t>Klik op het pictogram als u een afbeelding wilt toevoegen</a:t>
            </a:r>
          </a:p>
          <a:p>
            <a:endParaRPr lang="nl-NL" dirty="0"/>
          </a:p>
        </p:txBody>
      </p:sp>
      <p:sp>
        <p:nvSpPr>
          <p:cNvPr id="11" name="Titel 10"/>
          <p:cNvSpPr>
            <a:spLocks noGrp="1"/>
          </p:cNvSpPr>
          <p:nvPr>
            <p:ph type="title" hasCustomPrompt="1"/>
          </p:nvPr>
        </p:nvSpPr>
        <p:spPr/>
        <p:txBody>
          <a:bodyPr/>
          <a:lstStyle/>
          <a:p>
            <a:r>
              <a:rPr lang="nl-NL" dirty="0"/>
              <a:t>Klik om een titel te maken</a:t>
            </a:r>
          </a:p>
        </p:txBody>
      </p:sp>
    </p:spTree>
    <p:extLst>
      <p:ext uri="{BB962C8B-B14F-4D97-AF65-F5344CB8AC3E}">
        <p14:creationId xmlns:p14="http://schemas.microsoft.com/office/powerpoint/2010/main" val="2329198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fbeeldin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7D18E08C-0756-224B-AFAB-D9D16A77C980}"/>
              </a:ext>
            </a:extLst>
          </p:cNvPr>
          <p:cNvPicPr>
            <a:picLocks noChangeAspect="1"/>
          </p:cNvPicPr>
          <p:nvPr userDrawn="1"/>
        </p:nvPicPr>
        <p:blipFill>
          <a:blip r:embed="rId2"/>
          <a:stretch>
            <a:fillRect/>
          </a:stretch>
        </p:blipFill>
        <p:spPr>
          <a:xfrm>
            <a:off x="1572454" y="2240868"/>
            <a:ext cx="5999093" cy="2376264"/>
          </a:xfrm>
          <a:prstGeom prst="rect">
            <a:avLst/>
          </a:prstGeom>
        </p:spPr>
      </p:pic>
    </p:spTree>
    <p:extLst>
      <p:ext uri="{BB962C8B-B14F-4D97-AF65-F5344CB8AC3E}">
        <p14:creationId xmlns:p14="http://schemas.microsoft.com/office/powerpoint/2010/main" val="1296451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6.xml"/><Relationship Id="rId3" Type="http://schemas.openxmlformats.org/officeDocument/2006/relationships/theme" Target="../theme/theme1.xml"/><Relationship Id="rId7" Type="http://schemas.openxmlformats.org/officeDocument/2006/relationships/tags" Target="../tags/tag5.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4.xml"/><Relationship Id="rId5" Type="http://schemas.openxmlformats.org/officeDocument/2006/relationships/tags" Target="../tags/tag3.xml"/><Relationship Id="rId10" Type="http://schemas.openxmlformats.org/officeDocument/2006/relationships/image" Target="../media/image2.png"/><Relationship Id="rId4" Type="http://schemas.openxmlformats.org/officeDocument/2006/relationships/tags" Target="../tags/tag2.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1.xml"/><Relationship Id="rId3" Type="http://schemas.openxmlformats.org/officeDocument/2006/relationships/slideLayout" Target="../slideLayouts/slideLayout5.xml"/><Relationship Id="rId7" Type="http://schemas.openxmlformats.org/officeDocument/2006/relationships/tags" Target="../tags/tag10.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ags" Target="../tags/tag9.xml"/><Relationship Id="rId5"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9"/>
          <a:stretch>
            <a:fillRect/>
          </a:stretch>
        </p:blipFill>
        <p:spPr>
          <a:xfrm>
            <a:off x="683568" y="5301208"/>
            <a:ext cx="2908328" cy="1152000"/>
          </a:xfrm>
          <a:prstGeom prst="rect">
            <a:avLst/>
          </a:prstGeom>
        </p:spPr>
      </p:pic>
      <p:sp>
        <p:nvSpPr>
          <p:cNvPr id="3" name="Tijdelijke aanduiding voor tekst 2"/>
          <p:cNvSpPr>
            <a:spLocks noGrp="1"/>
          </p:cNvSpPr>
          <p:nvPr>
            <p:ph type="body" idx="1"/>
            <p:custDataLst>
              <p:tags r:id="rId4"/>
            </p:custDataLst>
          </p:nvPr>
        </p:nvSpPr>
        <p:spPr>
          <a:xfrm>
            <a:off x="579600" y="1774800"/>
            <a:ext cx="7772400" cy="4395600"/>
          </a:xfrm>
          <a:prstGeom prst="rect">
            <a:avLst/>
          </a:prstGeom>
        </p:spPr>
        <p:txBody>
          <a:bodyPr vert="horz" lIns="91440" tIns="45720" rIns="91440" bIns="45720" rtlCol="0">
            <a:normAutofit/>
          </a:bodyPr>
          <a:lstStyle/>
          <a:p>
            <a:r>
              <a:rPr lang="nl-NL" dirty="0"/>
              <a:t>Kop</a:t>
            </a:r>
          </a:p>
          <a:p>
            <a:pPr lvl="1"/>
            <a:r>
              <a:rPr lang="nl-NL" dirty="0"/>
              <a:t>Voorbeeld opsomming</a:t>
            </a:r>
          </a:p>
          <a:p>
            <a:pPr lvl="2"/>
            <a:r>
              <a:rPr lang="nl-NL" dirty="0"/>
              <a:t>Tekst</a:t>
            </a:r>
          </a:p>
          <a:p>
            <a:pPr lvl="3"/>
            <a:r>
              <a:rPr lang="nl-NL" dirty="0"/>
              <a:t>Voorbeeld opsomming 2</a:t>
            </a:r>
          </a:p>
          <a:p>
            <a:pPr lvl="4"/>
            <a:r>
              <a:rPr lang="nl-NL" dirty="0"/>
              <a:t>Opsomming binnen opsomming</a:t>
            </a:r>
          </a:p>
        </p:txBody>
      </p:sp>
      <p:sp>
        <p:nvSpPr>
          <p:cNvPr id="8" name="Text Box 23"/>
          <p:cNvSpPr txBox="1">
            <a:spLocks noChangeArrowheads="1"/>
          </p:cNvSpPr>
          <p:nvPr>
            <p:custDataLst>
              <p:tags r:id="rId5"/>
            </p:custDataLst>
          </p:nvPr>
        </p:nvSpPr>
        <p:spPr bwMode="auto">
          <a:xfrm>
            <a:off x="685419" y="247614"/>
            <a:ext cx="7197725" cy="228600"/>
          </a:xfrm>
          <a:prstGeom prst="rect">
            <a:avLst/>
          </a:prstGeom>
          <a:noFill/>
          <a:ln w="9525">
            <a:noFill/>
            <a:miter lim="800000"/>
            <a:headEnd/>
            <a:tailEnd/>
          </a:ln>
          <a:effectLst/>
        </p:spPr>
        <p:txBody>
          <a:bodyPr lIns="0" rIns="0"/>
          <a:lstStyle/>
          <a:p>
            <a:pPr defTabSz="608013">
              <a:spcBef>
                <a:spcPct val="50000"/>
              </a:spcBef>
            </a:pPr>
            <a:r>
              <a:rPr lang="nl-NL" sz="900" b="1" dirty="0">
                <a:solidFill>
                  <a:srgbClr val="BAA879"/>
                </a:solidFill>
              </a:rPr>
              <a:t>De Ziep</a:t>
            </a:r>
          </a:p>
        </p:txBody>
      </p:sp>
      <p:sp>
        <p:nvSpPr>
          <p:cNvPr id="4" name="Tijdelijke aanduiding voor voettekst 3"/>
          <p:cNvSpPr>
            <a:spLocks noGrp="1"/>
          </p:cNvSpPr>
          <p:nvPr>
            <p:ph type="ftr" sz="quarter" idx="3"/>
            <p:custDataLst>
              <p:tags r:id="rId6"/>
            </p:custDataLst>
          </p:nvPr>
        </p:nvSpPr>
        <p:spPr>
          <a:xfrm>
            <a:off x="986400" y="6446232"/>
            <a:ext cx="7347600" cy="180000"/>
          </a:xfrm>
          <a:prstGeom prst="rect">
            <a:avLst/>
          </a:prstGeom>
        </p:spPr>
        <p:txBody>
          <a:bodyPr vert="horz" lIns="91440" tIns="45720" rIns="91440" bIns="45720" rtlCol="0" anchor="ctr"/>
          <a:lstStyle>
            <a:lvl1pPr algn="l">
              <a:defRPr sz="800">
                <a:solidFill>
                  <a:srgbClr val="BAA879"/>
                </a:solidFill>
                <a:latin typeface="Verdana" pitchFamily="34" charset="0"/>
                <a:ea typeface="Verdana" pitchFamily="34" charset="0"/>
                <a:cs typeface="Verdana" pitchFamily="34" charset="0"/>
              </a:defRPr>
            </a:lvl1pPr>
          </a:lstStyle>
          <a:p>
            <a:r>
              <a:rPr lang="nl-NL"/>
              <a:t>hier komt de naam van de presentatie</a:t>
            </a:r>
            <a:endParaRPr lang="nl-NL" dirty="0"/>
          </a:p>
        </p:txBody>
      </p:sp>
      <p:sp>
        <p:nvSpPr>
          <p:cNvPr id="5" name="Tijdelijke aanduiding voor dianummer 4"/>
          <p:cNvSpPr>
            <a:spLocks noGrp="1"/>
          </p:cNvSpPr>
          <p:nvPr>
            <p:ph type="sldNum" sz="quarter" idx="4"/>
            <p:custDataLst>
              <p:tags r:id="rId7"/>
            </p:custDataLst>
          </p:nvPr>
        </p:nvSpPr>
        <p:spPr>
          <a:xfrm>
            <a:off x="687600" y="6451200"/>
            <a:ext cx="284400" cy="180000"/>
          </a:xfrm>
          <a:prstGeom prst="rect">
            <a:avLst/>
          </a:prstGeom>
        </p:spPr>
        <p:txBody>
          <a:bodyPr vert="horz" lIns="0" tIns="45720" rIns="0" bIns="45720" rtlCol="0" anchor="ctr"/>
          <a:lstStyle>
            <a:lvl1pPr algn="l">
              <a:defRPr sz="800">
                <a:solidFill>
                  <a:srgbClr val="BAA879"/>
                </a:solidFill>
                <a:latin typeface="Verdana" pitchFamily="34" charset="0"/>
                <a:ea typeface="Verdana" pitchFamily="34" charset="0"/>
                <a:cs typeface="Verdana" pitchFamily="34" charset="0"/>
              </a:defRPr>
            </a:lvl1pPr>
          </a:lstStyle>
          <a:p>
            <a:fld id="{9AF604D9-9677-4E47-9643-C08173630614}" type="slidenum">
              <a:rPr lang="nl-NL" smtClean="0"/>
              <a:pPr/>
              <a:t>‹nr.›</a:t>
            </a:fld>
            <a:endParaRPr lang="nl-NL" dirty="0"/>
          </a:p>
        </p:txBody>
      </p:sp>
      <p:sp>
        <p:nvSpPr>
          <p:cNvPr id="7" name="Tijdelijke aanduiding voor titel 6"/>
          <p:cNvSpPr>
            <a:spLocks noGrp="1"/>
          </p:cNvSpPr>
          <p:nvPr>
            <p:ph type="title"/>
            <p:custDataLst>
              <p:tags r:id="rId8"/>
            </p:custDataLst>
          </p:nvPr>
        </p:nvSpPr>
        <p:spPr>
          <a:xfrm>
            <a:off x="656568" y="684000"/>
            <a:ext cx="7809307" cy="864000"/>
          </a:xfrm>
          <a:custGeom>
            <a:avLst/>
            <a:gdLst>
              <a:gd name="connsiteX0" fmla="*/ 0 w 7776000"/>
              <a:gd name="connsiteY0" fmla="*/ 147003 h 882000"/>
              <a:gd name="connsiteX1" fmla="*/ 147003 w 7776000"/>
              <a:gd name="connsiteY1" fmla="*/ 0 h 882000"/>
              <a:gd name="connsiteX2" fmla="*/ 7628997 w 7776000"/>
              <a:gd name="connsiteY2" fmla="*/ 0 h 882000"/>
              <a:gd name="connsiteX3" fmla="*/ 7776000 w 7776000"/>
              <a:gd name="connsiteY3" fmla="*/ 147003 h 882000"/>
              <a:gd name="connsiteX4" fmla="*/ 7776000 w 7776000"/>
              <a:gd name="connsiteY4" fmla="*/ 734997 h 882000"/>
              <a:gd name="connsiteX5" fmla="*/ 7628997 w 7776000"/>
              <a:gd name="connsiteY5" fmla="*/ 882000 h 882000"/>
              <a:gd name="connsiteX6" fmla="*/ 147003 w 7776000"/>
              <a:gd name="connsiteY6" fmla="*/ 882000 h 882000"/>
              <a:gd name="connsiteX7" fmla="*/ 0 w 7776000"/>
              <a:gd name="connsiteY7" fmla="*/ 734997 h 882000"/>
              <a:gd name="connsiteX8" fmla="*/ 0 w 7776000"/>
              <a:gd name="connsiteY8" fmla="*/ 147003 h 882000"/>
              <a:gd name="connsiteX0" fmla="*/ 0 w 7776000"/>
              <a:gd name="connsiteY0" fmla="*/ 147003 h 902077"/>
              <a:gd name="connsiteX1" fmla="*/ 147003 w 7776000"/>
              <a:gd name="connsiteY1" fmla="*/ 0 h 902077"/>
              <a:gd name="connsiteX2" fmla="*/ 7628997 w 7776000"/>
              <a:gd name="connsiteY2" fmla="*/ 0 h 902077"/>
              <a:gd name="connsiteX3" fmla="*/ 7776000 w 7776000"/>
              <a:gd name="connsiteY3" fmla="*/ 147003 h 902077"/>
              <a:gd name="connsiteX4" fmla="*/ 7776000 w 7776000"/>
              <a:gd name="connsiteY4" fmla="*/ 734997 h 902077"/>
              <a:gd name="connsiteX5" fmla="*/ 7628997 w 7776000"/>
              <a:gd name="connsiteY5" fmla="*/ 882000 h 902077"/>
              <a:gd name="connsiteX6" fmla="*/ 147003 w 7776000"/>
              <a:gd name="connsiteY6" fmla="*/ 882000 h 902077"/>
              <a:gd name="connsiteX7" fmla="*/ 0 w 7776000"/>
              <a:gd name="connsiteY7" fmla="*/ 858822 h 902077"/>
              <a:gd name="connsiteX8" fmla="*/ 0 w 7776000"/>
              <a:gd name="connsiteY8" fmla="*/ 147003 h 902077"/>
              <a:gd name="connsiteX0" fmla="*/ 34795 w 7810795"/>
              <a:gd name="connsiteY0" fmla="*/ 147003 h 902973"/>
              <a:gd name="connsiteX1" fmla="*/ 181798 w 7810795"/>
              <a:gd name="connsiteY1" fmla="*/ 0 h 902973"/>
              <a:gd name="connsiteX2" fmla="*/ 7663792 w 7810795"/>
              <a:gd name="connsiteY2" fmla="*/ 0 h 902973"/>
              <a:gd name="connsiteX3" fmla="*/ 7810795 w 7810795"/>
              <a:gd name="connsiteY3" fmla="*/ 147003 h 902973"/>
              <a:gd name="connsiteX4" fmla="*/ 7810795 w 7810795"/>
              <a:gd name="connsiteY4" fmla="*/ 734997 h 902973"/>
              <a:gd name="connsiteX5" fmla="*/ 7663792 w 7810795"/>
              <a:gd name="connsiteY5" fmla="*/ 882000 h 902973"/>
              <a:gd name="connsiteX6" fmla="*/ 36542 w 7810795"/>
              <a:gd name="connsiteY6" fmla="*/ 884381 h 902973"/>
              <a:gd name="connsiteX7" fmla="*/ 34795 w 7810795"/>
              <a:gd name="connsiteY7" fmla="*/ 858822 h 902973"/>
              <a:gd name="connsiteX8" fmla="*/ 34795 w 7810795"/>
              <a:gd name="connsiteY8" fmla="*/ 147003 h 902973"/>
              <a:gd name="connsiteX0" fmla="*/ 34795 w 7810795"/>
              <a:gd name="connsiteY0" fmla="*/ 147003 h 914032"/>
              <a:gd name="connsiteX1" fmla="*/ 181798 w 7810795"/>
              <a:gd name="connsiteY1" fmla="*/ 0 h 914032"/>
              <a:gd name="connsiteX2" fmla="*/ 7663792 w 7810795"/>
              <a:gd name="connsiteY2" fmla="*/ 0 h 914032"/>
              <a:gd name="connsiteX3" fmla="*/ 7810795 w 7810795"/>
              <a:gd name="connsiteY3" fmla="*/ 147003 h 914032"/>
              <a:gd name="connsiteX4" fmla="*/ 7810795 w 7810795"/>
              <a:gd name="connsiteY4" fmla="*/ 734997 h 914032"/>
              <a:gd name="connsiteX5" fmla="*/ 7663792 w 7810795"/>
              <a:gd name="connsiteY5" fmla="*/ 882000 h 914032"/>
              <a:gd name="connsiteX6" fmla="*/ 36542 w 7810795"/>
              <a:gd name="connsiteY6" fmla="*/ 884381 h 914032"/>
              <a:gd name="connsiteX7" fmla="*/ 34795 w 7810795"/>
              <a:gd name="connsiteY7" fmla="*/ 875491 h 914032"/>
              <a:gd name="connsiteX8" fmla="*/ 34795 w 7810795"/>
              <a:gd name="connsiteY8" fmla="*/ 147003 h 914032"/>
              <a:gd name="connsiteX0" fmla="*/ 35438 w 7811438"/>
              <a:gd name="connsiteY0" fmla="*/ 147003 h 920935"/>
              <a:gd name="connsiteX1" fmla="*/ 182441 w 7811438"/>
              <a:gd name="connsiteY1" fmla="*/ 0 h 920935"/>
              <a:gd name="connsiteX2" fmla="*/ 7664435 w 7811438"/>
              <a:gd name="connsiteY2" fmla="*/ 0 h 920935"/>
              <a:gd name="connsiteX3" fmla="*/ 7811438 w 7811438"/>
              <a:gd name="connsiteY3" fmla="*/ 147003 h 920935"/>
              <a:gd name="connsiteX4" fmla="*/ 7811438 w 7811438"/>
              <a:gd name="connsiteY4" fmla="*/ 734997 h 920935"/>
              <a:gd name="connsiteX5" fmla="*/ 7664435 w 7811438"/>
              <a:gd name="connsiteY5" fmla="*/ 882000 h 920935"/>
              <a:gd name="connsiteX6" fmla="*/ 37185 w 7811438"/>
              <a:gd name="connsiteY6" fmla="*/ 884381 h 920935"/>
              <a:gd name="connsiteX7" fmla="*/ 33057 w 7811438"/>
              <a:gd name="connsiteY7" fmla="*/ 885016 h 920935"/>
              <a:gd name="connsiteX8" fmla="*/ 35438 w 7811438"/>
              <a:gd name="connsiteY8" fmla="*/ 147003 h 920935"/>
              <a:gd name="connsiteX0" fmla="*/ 37165 w 7813165"/>
              <a:gd name="connsiteY0" fmla="*/ 147003 h 885053"/>
              <a:gd name="connsiteX1" fmla="*/ 184168 w 7813165"/>
              <a:gd name="connsiteY1" fmla="*/ 0 h 885053"/>
              <a:gd name="connsiteX2" fmla="*/ 7666162 w 7813165"/>
              <a:gd name="connsiteY2" fmla="*/ 0 h 885053"/>
              <a:gd name="connsiteX3" fmla="*/ 7813165 w 7813165"/>
              <a:gd name="connsiteY3" fmla="*/ 147003 h 885053"/>
              <a:gd name="connsiteX4" fmla="*/ 7813165 w 7813165"/>
              <a:gd name="connsiteY4" fmla="*/ 734997 h 885053"/>
              <a:gd name="connsiteX5" fmla="*/ 7666162 w 7813165"/>
              <a:gd name="connsiteY5" fmla="*/ 882000 h 885053"/>
              <a:gd name="connsiteX6" fmla="*/ 38912 w 7813165"/>
              <a:gd name="connsiteY6" fmla="*/ 884381 h 885053"/>
              <a:gd name="connsiteX7" fmla="*/ 34784 w 7813165"/>
              <a:gd name="connsiteY7" fmla="*/ 885016 h 885053"/>
              <a:gd name="connsiteX8" fmla="*/ 37165 w 7813165"/>
              <a:gd name="connsiteY8" fmla="*/ 147003 h 885053"/>
              <a:gd name="connsiteX0" fmla="*/ 33307 w 7809307"/>
              <a:gd name="connsiteY0" fmla="*/ 147003 h 885016"/>
              <a:gd name="connsiteX1" fmla="*/ 180310 w 7809307"/>
              <a:gd name="connsiteY1" fmla="*/ 0 h 885016"/>
              <a:gd name="connsiteX2" fmla="*/ 7662304 w 7809307"/>
              <a:gd name="connsiteY2" fmla="*/ 0 h 885016"/>
              <a:gd name="connsiteX3" fmla="*/ 7809307 w 7809307"/>
              <a:gd name="connsiteY3" fmla="*/ 147003 h 885016"/>
              <a:gd name="connsiteX4" fmla="*/ 7809307 w 7809307"/>
              <a:gd name="connsiteY4" fmla="*/ 734997 h 885016"/>
              <a:gd name="connsiteX5" fmla="*/ 7662304 w 7809307"/>
              <a:gd name="connsiteY5" fmla="*/ 882000 h 885016"/>
              <a:gd name="connsiteX6" fmla="*/ 35054 w 7809307"/>
              <a:gd name="connsiteY6" fmla="*/ 884381 h 885016"/>
              <a:gd name="connsiteX7" fmla="*/ 30926 w 7809307"/>
              <a:gd name="connsiteY7" fmla="*/ 885016 h 885016"/>
              <a:gd name="connsiteX8" fmla="*/ 33307 w 7809307"/>
              <a:gd name="connsiteY8" fmla="*/ 147003 h 88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9307" h="885016">
                <a:moveTo>
                  <a:pt x="33307" y="147003"/>
                </a:moveTo>
                <a:cubicBezTo>
                  <a:pt x="33307" y="65815"/>
                  <a:pt x="99122" y="0"/>
                  <a:pt x="180310" y="0"/>
                </a:cubicBezTo>
                <a:lnTo>
                  <a:pt x="7662304" y="0"/>
                </a:lnTo>
                <a:cubicBezTo>
                  <a:pt x="7743492" y="0"/>
                  <a:pt x="7809307" y="65815"/>
                  <a:pt x="7809307" y="147003"/>
                </a:cubicBezTo>
                <a:lnTo>
                  <a:pt x="7809307" y="734997"/>
                </a:lnTo>
                <a:cubicBezTo>
                  <a:pt x="7809307" y="816185"/>
                  <a:pt x="7743492" y="882000"/>
                  <a:pt x="7662304" y="882000"/>
                </a:cubicBezTo>
                <a:lnTo>
                  <a:pt x="35054" y="884381"/>
                </a:lnTo>
                <a:cubicBezTo>
                  <a:pt x="-46134" y="884381"/>
                  <a:pt x="40451" y="882861"/>
                  <a:pt x="30926" y="885016"/>
                </a:cubicBezTo>
                <a:cubicBezTo>
                  <a:pt x="31720" y="639012"/>
                  <a:pt x="32513" y="393007"/>
                  <a:pt x="33307" y="147003"/>
                </a:cubicBezTo>
                <a:close/>
              </a:path>
            </a:pathLst>
          </a:custGeom>
          <a:solidFill>
            <a:srgbClr val="951B82"/>
          </a:solidFill>
        </p:spPr>
        <p:txBody>
          <a:bodyPr vert="horz" lIns="342000" tIns="72000" rIns="252000" bIns="45720" rtlCol="0" anchor="ctr">
            <a:normAutofit/>
          </a:bodyPr>
          <a:lstStyle/>
          <a:p>
            <a:r>
              <a:rPr lang="nl-NL" dirty="0"/>
              <a:t>Klik om een titel te maken</a:t>
            </a:r>
          </a:p>
        </p:txBody>
      </p:sp>
    </p:spTree>
    <p:extLst>
      <p:ext uri="{BB962C8B-B14F-4D97-AF65-F5344CB8AC3E}">
        <p14:creationId xmlns:p14="http://schemas.microsoft.com/office/powerpoint/2010/main" val="3954137752"/>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spcBef>
          <a:spcPct val="0"/>
        </a:spcBef>
        <a:buNone/>
        <a:defRPr sz="2600" b="1" kern="1200">
          <a:solidFill>
            <a:srgbClr val="FFFFFF"/>
          </a:solidFill>
          <a:latin typeface="Verdana" pitchFamily="34" charset="0"/>
          <a:ea typeface="Verdana" pitchFamily="34" charset="0"/>
          <a:cs typeface="Verdana" pitchFamily="34" charset="0"/>
        </a:defRPr>
      </a:lvl1pPr>
    </p:titleStyle>
    <p:bodyStyle>
      <a:lvl1pPr marL="0" indent="0" algn="l" defTabSz="914400" rtl="0" eaLnBrk="1" latinLnBrk="0" hangingPunct="1">
        <a:lnSpc>
          <a:spcPts val="2300"/>
        </a:lnSpc>
        <a:spcBef>
          <a:spcPts val="0"/>
        </a:spcBef>
        <a:buClr>
          <a:schemeClr val="bg1"/>
        </a:buClr>
        <a:buSzPct val="25000"/>
        <a:buFont typeface="Arial" pitchFamily="34" charset="0"/>
        <a:buChar char="•"/>
        <a:tabLst/>
        <a:defRPr sz="1800" b="1" kern="1200">
          <a:solidFill>
            <a:srgbClr val="951B82"/>
          </a:solidFill>
          <a:latin typeface="Verdana" pitchFamily="34" charset="0"/>
          <a:ea typeface="Verdana" pitchFamily="34" charset="0"/>
          <a:cs typeface="Verdana" pitchFamily="34" charset="0"/>
        </a:defRPr>
      </a:lvl1pPr>
      <a:lvl2pPr marL="306000" indent="-288000" algn="l" defTabSz="914400" rtl="0" eaLnBrk="1" latinLnBrk="0" hangingPunct="1">
        <a:lnSpc>
          <a:spcPts val="2300"/>
        </a:lnSpc>
        <a:spcBef>
          <a:spcPts val="0"/>
        </a:spcBef>
        <a:buSzPct val="130000"/>
        <a:buFont typeface="Verdana" pitchFamily="34" charset="0"/>
        <a:buChar char="­"/>
        <a:defRPr sz="1800" b="1" kern="1200">
          <a:solidFill>
            <a:srgbClr val="951B82"/>
          </a:solidFill>
          <a:latin typeface="Verdana" pitchFamily="34" charset="0"/>
          <a:ea typeface="Verdana" pitchFamily="34" charset="0"/>
          <a:cs typeface="Verdana" pitchFamily="34" charset="0"/>
        </a:defRPr>
      </a:lvl2pPr>
      <a:lvl3pPr marL="0" indent="0" algn="l" defTabSz="914400" rtl="0" eaLnBrk="1" latinLnBrk="0" hangingPunct="1">
        <a:lnSpc>
          <a:spcPts val="2300"/>
        </a:lnSpc>
        <a:spcBef>
          <a:spcPts val="0"/>
        </a:spcBef>
        <a:buSzPct val="25000"/>
        <a:buFontTx/>
        <a:buBlip>
          <a:blip r:embed="rId10"/>
        </a:buBlip>
        <a:defRPr sz="1800" b="0" i="0" kern="1200">
          <a:solidFill>
            <a:srgbClr val="951B82"/>
          </a:solidFill>
          <a:latin typeface="Verdana"/>
          <a:ea typeface="Verdana" pitchFamily="34" charset="0"/>
          <a:cs typeface="Verdana"/>
        </a:defRPr>
      </a:lvl3pPr>
      <a:lvl4pPr marL="306000" indent="-252000" algn="l" defTabSz="914400" rtl="0" eaLnBrk="1" latinLnBrk="0" hangingPunct="1">
        <a:lnSpc>
          <a:spcPts val="2300"/>
        </a:lnSpc>
        <a:spcBef>
          <a:spcPts val="0"/>
        </a:spcBef>
        <a:buSzPct val="120000"/>
        <a:buFont typeface="Arial" pitchFamily="34" charset="0"/>
        <a:buChar char="-"/>
        <a:defRPr sz="1800" kern="1200">
          <a:solidFill>
            <a:srgbClr val="951B82"/>
          </a:solidFill>
          <a:latin typeface="Verdana" pitchFamily="34" charset="0"/>
          <a:ea typeface="Verdana" pitchFamily="34" charset="0"/>
          <a:cs typeface="Verdana" pitchFamily="34" charset="0"/>
        </a:defRPr>
      </a:lvl4pPr>
      <a:lvl5pPr marL="544513" indent="-279400" algn="l" defTabSz="914400" rtl="0" eaLnBrk="1" latinLnBrk="0" hangingPunct="1">
        <a:lnSpc>
          <a:spcPts val="2300"/>
        </a:lnSpc>
        <a:spcBef>
          <a:spcPts val="0"/>
        </a:spcBef>
        <a:buSzPct val="120000"/>
        <a:buFont typeface="Arial" pitchFamily="34" charset="0"/>
        <a:buChar char="-"/>
        <a:defRPr sz="1600" kern="1200">
          <a:solidFill>
            <a:srgbClr val="951B82"/>
          </a:solidFill>
          <a:latin typeface="Verdana" pitchFamily="34" charset="0"/>
          <a:ea typeface="Verdana" pitchFamily="34" charset="0"/>
          <a:cs typeface="Verdana" pitchFamily="34" charset="0"/>
        </a:defRPr>
      </a:lvl5pPr>
      <a:lvl6pPr marL="714375" indent="-228600" algn="l" defTabSz="914400" rtl="0" eaLnBrk="1" latinLnBrk="0" hangingPunct="1">
        <a:spcBef>
          <a:spcPct val="20000"/>
        </a:spcBef>
        <a:buFont typeface="Arial" pitchFamily="34" charset="0"/>
        <a:buChar char="•"/>
        <a:defRPr sz="1600" kern="1200">
          <a:solidFill>
            <a:srgbClr val="2886A3"/>
          </a:solidFill>
          <a:latin typeface="Verdana"/>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Text Box 23"/>
          <p:cNvSpPr txBox="1">
            <a:spLocks noChangeArrowheads="1"/>
          </p:cNvSpPr>
          <p:nvPr>
            <p:custDataLst>
              <p:tags r:id="rId6"/>
            </p:custDataLst>
          </p:nvPr>
        </p:nvSpPr>
        <p:spPr bwMode="auto">
          <a:xfrm>
            <a:off x="685419" y="247614"/>
            <a:ext cx="7197725" cy="228600"/>
          </a:xfrm>
          <a:prstGeom prst="rect">
            <a:avLst/>
          </a:prstGeom>
          <a:noFill/>
          <a:ln w="9525">
            <a:noFill/>
            <a:miter lim="800000"/>
            <a:headEnd/>
            <a:tailEnd/>
          </a:ln>
          <a:effectLst/>
        </p:spPr>
        <p:txBody>
          <a:bodyPr lIns="0" rIns="0"/>
          <a:lstStyle/>
          <a:p>
            <a:pPr defTabSz="608013">
              <a:spcBef>
                <a:spcPct val="50000"/>
              </a:spcBef>
            </a:pPr>
            <a:r>
              <a:rPr lang="nl-NL" sz="900" b="1" dirty="0">
                <a:solidFill>
                  <a:srgbClr val="BAA879"/>
                </a:solidFill>
              </a:rPr>
              <a:t>De Ziep</a:t>
            </a:r>
          </a:p>
        </p:txBody>
      </p:sp>
      <p:sp>
        <p:nvSpPr>
          <p:cNvPr id="5" name="Tijdelijke aanduiding voor dianummer 4"/>
          <p:cNvSpPr>
            <a:spLocks noGrp="1"/>
          </p:cNvSpPr>
          <p:nvPr>
            <p:ph type="sldNum" sz="quarter" idx="4"/>
            <p:custDataLst>
              <p:tags r:id="rId7"/>
            </p:custDataLst>
          </p:nvPr>
        </p:nvSpPr>
        <p:spPr>
          <a:xfrm>
            <a:off x="687600" y="6451200"/>
            <a:ext cx="284400" cy="180000"/>
          </a:xfrm>
          <a:prstGeom prst="rect">
            <a:avLst/>
          </a:prstGeom>
        </p:spPr>
        <p:txBody>
          <a:bodyPr vert="horz" lIns="0" tIns="45720" rIns="0" bIns="45720" rtlCol="0" anchor="ctr"/>
          <a:lstStyle>
            <a:lvl1pPr algn="l">
              <a:defRPr sz="800">
                <a:solidFill>
                  <a:srgbClr val="BAA879"/>
                </a:solidFill>
                <a:latin typeface="Verdana" pitchFamily="34" charset="0"/>
                <a:ea typeface="Verdana" pitchFamily="34" charset="0"/>
                <a:cs typeface="Verdana" pitchFamily="34" charset="0"/>
              </a:defRPr>
            </a:lvl1pPr>
          </a:lstStyle>
          <a:p>
            <a:fld id="{9AF604D9-9677-4E47-9643-C08173630614}" type="slidenum">
              <a:rPr lang="nl-NL" smtClean="0"/>
              <a:pPr/>
              <a:t>‹nr.›</a:t>
            </a:fld>
            <a:endParaRPr lang="nl-NL" dirty="0"/>
          </a:p>
        </p:txBody>
      </p:sp>
      <p:sp>
        <p:nvSpPr>
          <p:cNvPr id="7" name="Tijdelijke aanduiding voor titel 6"/>
          <p:cNvSpPr>
            <a:spLocks noGrp="1"/>
          </p:cNvSpPr>
          <p:nvPr>
            <p:ph type="title"/>
            <p:custDataLst>
              <p:tags r:id="rId8"/>
            </p:custDataLst>
          </p:nvPr>
        </p:nvSpPr>
        <p:spPr>
          <a:xfrm>
            <a:off x="656568" y="684000"/>
            <a:ext cx="7809307" cy="864000"/>
          </a:xfrm>
          <a:custGeom>
            <a:avLst/>
            <a:gdLst>
              <a:gd name="connsiteX0" fmla="*/ 0 w 7776000"/>
              <a:gd name="connsiteY0" fmla="*/ 147003 h 882000"/>
              <a:gd name="connsiteX1" fmla="*/ 147003 w 7776000"/>
              <a:gd name="connsiteY1" fmla="*/ 0 h 882000"/>
              <a:gd name="connsiteX2" fmla="*/ 7628997 w 7776000"/>
              <a:gd name="connsiteY2" fmla="*/ 0 h 882000"/>
              <a:gd name="connsiteX3" fmla="*/ 7776000 w 7776000"/>
              <a:gd name="connsiteY3" fmla="*/ 147003 h 882000"/>
              <a:gd name="connsiteX4" fmla="*/ 7776000 w 7776000"/>
              <a:gd name="connsiteY4" fmla="*/ 734997 h 882000"/>
              <a:gd name="connsiteX5" fmla="*/ 7628997 w 7776000"/>
              <a:gd name="connsiteY5" fmla="*/ 882000 h 882000"/>
              <a:gd name="connsiteX6" fmla="*/ 147003 w 7776000"/>
              <a:gd name="connsiteY6" fmla="*/ 882000 h 882000"/>
              <a:gd name="connsiteX7" fmla="*/ 0 w 7776000"/>
              <a:gd name="connsiteY7" fmla="*/ 734997 h 882000"/>
              <a:gd name="connsiteX8" fmla="*/ 0 w 7776000"/>
              <a:gd name="connsiteY8" fmla="*/ 147003 h 882000"/>
              <a:gd name="connsiteX0" fmla="*/ 0 w 7776000"/>
              <a:gd name="connsiteY0" fmla="*/ 147003 h 902077"/>
              <a:gd name="connsiteX1" fmla="*/ 147003 w 7776000"/>
              <a:gd name="connsiteY1" fmla="*/ 0 h 902077"/>
              <a:gd name="connsiteX2" fmla="*/ 7628997 w 7776000"/>
              <a:gd name="connsiteY2" fmla="*/ 0 h 902077"/>
              <a:gd name="connsiteX3" fmla="*/ 7776000 w 7776000"/>
              <a:gd name="connsiteY3" fmla="*/ 147003 h 902077"/>
              <a:gd name="connsiteX4" fmla="*/ 7776000 w 7776000"/>
              <a:gd name="connsiteY4" fmla="*/ 734997 h 902077"/>
              <a:gd name="connsiteX5" fmla="*/ 7628997 w 7776000"/>
              <a:gd name="connsiteY5" fmla="*/ 882000 h 902077"/>
              <a:gd name="connsiteX6" fmla="*/ 147003 w 7776000"/>
              <a:gd name="connsiteY6" fmla="*/ 882000 h 902077"/>
              <a:gd name="connsiteX7" fmla="*/ 0 w 7776000"/>
              <a:gd name="connsiteY7" fmla="*/ 858822 h 902077"/>
              <a:gd name="connsiteX8" fmla="*/ 0 w 7776000"/>
              <a:gd name="connsiteY8" fmla="*/ 147003 h 902077"/>
              <a:gd name="connsiteX0" fmla="*/ 34795 w 7810795"/>
              <a:gd name="connsiteY0" fmla="*/ 147003 h 902973"/>
              <a:gd name="connsiteX1" fmla="*/ 181798 w 7810795"/>
              <a:gd name="connsiteY1" fmla="*/ 0 h 902973"/>
              <a:gd name="connsiteX2" fmla="*/ 7663792 w 7810795"/>
              <a:gd name="connsiteY2" fmla="*/ 0 h 902973"/>
              <a:gd name="connsiteX3" fmla="*/ 7810795 w 7810795"/>
              <a:gd name="connsiteY3" fmla="*/ 147003 h 902973"/>
              <a:gd name="connsiteX4" fmla="*/ 7810795 w 7810795"/>
              <a:gd name="connsiteY4" fmla="*/ 734997 h 902973"/>
              <a:gd name="connsiteX5" fmla="*/ 7663792 w 7810795"/>
              <a:gd name="connsiteY5" fmla="*/ 882000 h 902973"/>
              <a:gd name="connsiteX6" fmla="*/ 36542 w 7810795"/>
              <a:gd name="connsiteY6" fmla="*/ 884381 h 902973"/>
              <a:gd name="connsiteX7" fmla="*/ 34795 w 7810795"/>
              <a:gd name="connsiteY7" fmla="*/ 858822 h 902973"/>
              <a:gd name="connsiteX8" fmla="*/ 34795 w 7810795"/>
              <a:gd name="connsiteY8" fmla="*/ 147003 h 902973"/>
              <a:gd name="connsiteX0" fmla="*/ 34795 w 7810795"/>
              <a:gd name="connsiteY0" fmla="*/ 147003 h 914032"/>
              <a:gd name="connsiteX1" fmla="*/ 181798 w 7810795"/>
              <a:gd name="connsiteY1" fmla="*/ 0 h 914032"/>
              <a:gd name="connsiteX2" fmla="*/ 7663792 w 7810795"/>
              <a:gd name="connsiteY2" fmla="*/ 0 h 914032"/>
              <a:gd name="connsiteX3" fmla="*/ 7810795 w 7810795"/>
              <a:gd name="connsiteY3" fmla="*/ 147003 h 914032"/>
              <a:gd name="connsiteX4" fmla="*/ 7810795 w 7810795"/>
              <a:gd name="connsiteY4" fmla="*/ 734997 h 914032"/>
              <a:gd name="connsiteX5" fmla="*/ 7663792 w 7810795"/>
              <a:gd name="connsiteY5" fmla="*/ 882000 h 914032"/>
              <a:gd name="connsiteX6" fmla="*/ 36542 w 7810795"/>
              <a:gd name="connsiteY6" fmla="*/ 884381 h 914032"/>
              <a:gd name="connsiteX7" fmla="*/ 34795 w 7810795"/>
              <a:gd name="connsiteY7" fmla="*/ 875491 h 914032"/>
              <a:gd name="connsiteX8" fmla="*/ 34795 w 7810795"/>
              <a:gd name="connsiteY8" fmla="*/ 147003 h 914032"/>
              <a:gd name="connsiteX0" fmla="*/ 35438 w 7811438"/>
              <a:gd name="connsiteY0" fmla="*/ 147003 h 920935"/>
              <a:gd name="connsiteX1" fmla="*/ 182441 w 7811438"/>
              <a:gd name="connsiteY1" fmla="*/ 0 h 920935"/>
              <a:gd name="connsiteX2" fmla="*/ 7664435 w 7811438"/>
              <a:gd name="connsiteY2" fmla="*/ 0 h 920935"/>
              <a:gd name="connsiteX3" fmla="*/ 7811438 w 7811438"/>
              <a:gd name="connsiteY3" fmla="*/ 147003 h 920935"/>
              <a:gd name="connsiteX4" fmla="*/ 7811438 w 7811438"/>
              <a:gd name="connsiteY4" fmla="*/ 734997 h 920935"/>
              <a:gd name="connsiteX5" fmla="*/ 7664435 w 7811438"/>
              <a:gd name="connsiteY5" fmla="*/ 882000 h 920935"/>
              <a:gd name="connsiteX6" fmla="*/ 37185 w 7811438"/>
              <a:gd name="connsiteY6" fmla="*/ 884381 h 920935"/>
              <a:gd name="connsiteX7" fmla="*/ 33057 w 7811438"/>
              <a:gd name="connsiteY7" fmla="*/ 885016 h 920935"/>
              <a:gd name="connsiteX8" fmla="*/ 35438 w 7811438"/>
              <a:gd name="connsiteY8" fmla="*/ 147003 h 920935"/>
              <a:gd name="connsiteX0" fmla="*/ 37165 w 7813165"/>
              <a:gd name="connsiteY0" fmla="*/ 147003 h 885053"/>
              <a:gd name="connsiteX1" fmla="*/ 184168 w 7813165"/>
              <a:gd name="connsiteY1" fmla="*/ 0 h 885053"/>
              <a:gd name="connsiteX2" fmla="*/ 7666162 w 7813165"/>
              <a:gd name="connsiteY2" fmla="*/ 0 h 885053"/>
              <a:gd name="connsiteX3" fmla="*/ 7813165 w 7813165"/>
              <a:gd name="connsiteY3" fmla="*/ 147003 h 885053"/>
              <a:gd name="connsiteX4" fmla="*/ 7813165 w 7813165"/>
              <a:gd name="connsiteY4" fmla="*/ 734997 h 885053"/>
              <a:gd name="connsiteX5" fmla="*/ 7666162 w 7813165"/>
              <a:gd name="connsiteY5" fmla="*/ 882000 h 885053"/>
              <a:gd name="connsiteX6" fmla="*/ 38912 w 7813165"/>
              <a:gd name="connsiteY6" fmla="*/ 884381 h 885053"/>
              <a:gd name="connsiteX7" fmla="*/ 34784 w 7813165"/>
              <a:gd name="connsiteY7" fmla="*/ 885016 h 885053"/>
              <a:gd name="connsiteX8" fmla="*/ 37165 w 7813165"/>
              <a:gd name="connsiteY8" fmla="*/ 147003 h 885053"/>
              <a:gd name="connsiteX0" fmla="*/ 33307 w 7809307"/>
              <a:gd name="connsiteY0" fmla="*/ 147003 h 885016"/>
              <a:gd name="connsiteX1" fmla="*/ 180310 w 7809307"/>
              <a:gd name="connsiteY1" fmla="*/ 0 h 885016"/>
              <a:gd name="connsiteX2" fmla="*/ 7662304 w 7809307"/>
              <a:gd name="connsiteY2" fmla="*/ 0 h 885016"/>
              <a:gd name="connsiteX3" fmla="*/ 7809307 w 7809307"/>
              <a:gd name="connsiteY3" fmla="*/ 147003 h 885016"/>
              <a:gd name="connsiteX4" fmla="*/ 7809307 w 7809307"/>
              <a:gd name="connsiteY4" fmla="*/ 734997 h 885016"/>
              <a:gd name="connsiteX5" fmla="*/ 7662304 w 7809307"/>
              <a:gd name="connsiteY5" fmla="*/ 882000 h 885016"/>
              <a:gd name="connsiteX6" fmla="*/ 35054 w 7809307"/>
              <a:gd name="connsiteY6" fmla="*/ 884381 h 885016"/>
              <a:gd name="connsiteX7" fmla="*/ 30926 w 7809307"/>
              <a:gd name="connsiteY7" fmla="*/ 885016 h 885016"/>
              <a:gd name="connsiteX8" fmla="*/ 33307 w 7809307"/>
              <a:gd name="connsiteY8" fmla="*/ 147003 h 88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9307" h="885016">
                <a:moveTo>
                  <a:pt x="33307" y="147003"/>
                </a:moveTo>
                <a:cubicBezTo>
                  <a:pt x="33307" y="65815"/>
                  <a:pt x="99122" y="0"/>
                  <a:pt x="180310" y="0"/>
                </a:cubicBezTo>
                <a:lnTo>
                  <a:pt x="7662304" y="0"/>
                </a:lnTo>
                <a:cubicBezTo>
                  <a:pt x="7743492" y="0"/>
                  <a:pt x="7809307" y="65815"/>
                  <a:pt x="7809307" y="147003"/>
                </a:cubicBezTo>
                <a:lnTo>
                  <a:pt x="7809307" y="734997"/>
                </a:lnTo>
                <a:cubicBezTo>
                  <a:pt x="7809307" y="816185"/>
                  <a:pt x="7743492" y="882000"/>
                  <a:pt x="7662304" y="882000"/>
                </a:cubicBezTo>
                <a:lnTo>
                  <a:pt x="35054" y="884381"/>
                </a:lnTo>
                <a:cubicBezTo>
                  <a:pt x="-46134" y="884381"/>
                  <a:pt x="40451" y="882861"/>
                  <a:pt x="30926" y="885016"/>
                </a:cubicBezTo>
                <a:cubicBezTo>
                  <a:pt x="31720" y="639012"/>
                  <a:pt x="32513" y="393007"/>
                  <a:pt x="33307" y="147003"/>
                </a:cubicBezTo>
                <a:close/>
              </a:path>
            </a:pathLst>
          </a:custGeom>
          <a:solidFill>
            <a:srgbClr val="951B82"/>
          </a:solidFill>
        </p:spPr>
        <p:txBody>
          <a:bodyPr vert="horz" lIns="342000" tIns="72000" rIns="252000" bIns="45720" rtlCol="0" anchor="ctr">
            <a:normAutofit/>
          </a:bodyPr>
          <a:lstStyle/>
          <a:p>
            <a:r>
              <a:rPr lang="nl-NL" dirty="0"/>
              <a:t>Zonder logo</a:t>
            </a:r>
          </a:p>
        </p:txBody>
      </p:sp>
    </p:spTree>
    <p:extLst>
      <p:ext uri="{BB962C8B-B14F-4D97-AF65-F5344CB8AC3E}">
        <p14:creationId xmlns:p14="http://schemas.microsoft.com/office/powerpoint/2010/main" val="1206876378"/>
      </p:ext>
    </p:extLst>
  </p:cSld>
  <p:clrMap bg1="lt1" tx1="dk1" bg2="lt2" tx2="dk2" accent1="accent1" accent2="accent2" accent3="accent3" accent4="accent4" accent5="accent5" accent6="accent6" hlink="hlink" folHlink="folHlink"/>
  <p:sldLayoutIdLst>
    <p:sldLayoutId id="2147483654" r:id="rId1"/>
    <p:sldLayoutId id="2147483651" r:id="rId2"/>
    <p:sldLayoutId id="2147483653" r:id="rId3"/>
    <p:sldLayoutId id="2147483662" r:id="rId4"/>
  </p:sldLayoutIdLst>
  <p:hf hdr="0" ftr="0" dt="0"/>
  <p:txStyles>
    <p:titleStyle>
      <a:lvl1pPr algn="l" defTabSz="914400" rtl="0" eaLnBrk="1" latinLnBrk="0" hangingPunct="1">
        <a:spcBef>
          <a:spcPct val="0"/>
        </a:spcBef>
        <a:buNone/>
        <a:defRPr sz="2600" b="1" kern="1200">
          <a:solidFill>
            <a:srgbClr val="FFFFFF"/>
          </a:solidFill>
          <a:latin typeface="Verdana" pitchFamily="34" charset="0"/>
          <a:ea typeface="Verdana" pitchFamily="34" charset="0"/>
          <a:cs typeface="Verdana" pitchFamily="34" charset="0"/>
        </a:defRPr>
      </a:lvl1pPr>
    </p:titleStyle>
    <p:bodyStyle>
      <a:lvl1pPr marL="0" indent="0" algn="l" defTabSz="914400" rtl="0" eaLnBrk="1" latinLnBrk="0" hangingPunct="1">
        <a:lnSpc>
          <a:spcPts val="2300"/>
        </a:lnSpc>
        <a:spcBef>
          <a:spcPts val="0"/>
        </a:spcBef>
        <a:buClr>
          <a:schemeClr val="bg1"/>
        </a:buClr>
        <a:buSzPct val="25000"/>
        <a:buFont typeface="Arial" pitchFamily="34" charset="0"/>
        <a:buChar char="•"/>
        <a:tabLst/>
        <a:defRPr sz="1800" b="1" kern="1200">
          <a:solidFill>
            <a:srgbClr val="951B82"/>
          </a:solidFill>
          <a:latin typeface="Verdana" pitchFamily="34" charset="0"/>
          <a:ea typeface="Verdana" pitchFamily="34" charset="0"/>
          <a:cs typeface="Verdana" pitchFamily="34" charset="0"/>
        </a:defRPr>
      </a:lvl1pPr>
      <a:lvl2pPr marL="306000" indent="-288000" algn="l" defTabSz="914400" rtl="0" eaLnBrk="1" latinLnBrk="0" hangingPunct="1">
        <a:lnSpc>
          <a:spcPts val="2300"/>
        </a:lnSpc>
        <a:spcBef>
          <a:spcPts val="0"/>
        </a:spcBef>
        <a:buSzPct val="130000"/>
        <a:buFont typeface="Verdana" pitchFamily="34" charset="0"/>
        <a:buChar char="­"/>
        <a:defRPr sz="1800" b="1" kern="1200">
          <a:solidFill>
            <a:srgbClr val="951B82"/>
          </a:solidFill>
          <a:latin typeface="Verdana" pitchFamily="34" charset="0"/>
          <a:ea typeface="Verdana" pitchFamily="34" charset="0"/>
          <a:cs typeface="Verdana" pitchFamily="34" charset="0"/>
        </a:defRPr>
      </a:lvl2pPr>
      <a:lvl3pPr marL="0" indent="0" algn="l" defTabSz="914400" rtl="0" eaLnBrk="1" latinLnBrk="0" hangingPunct="1">
        <a:lnSpc>
          <a:spcPts val="2300"/>
        </a:lnSpc>
        <a:spcBef>
          <a:spcPts val="0"/>
        </a:spcBef>
        <a:buSzPct val="25000"/>
        <a:buFontTx/>
        <a:buBlip>
          <a:blip r:embed="rId9"/>
        </a:buBlip>
        <a:defRPr sz="1800" b="0" i="0" kern="1200">
          <a:solidFill>
            <a:srgbClr val="951B82"/>
          </a:solidFill>
          <a:latin typeface="Verdana"/>
          <a:ea typeface="Verdana" pitchFamily="34" charset="0"/>
          <a:cs typeface="Verdana"/>
        </a:defRPr>
      </a:lvl3pPr>
      <a:lvl4pPr marL="306000" indent="-252000" algn="l" defTabSz="914400" rtl="0" eaLnBrk="1" latinLnBrk="0" hangingPunct="1">
        <a:lnSpc>
          <a:spcPts val="2300"/>
        </a:lnSpc>
        <a:spcBef>
          <a:spcPts val="0"/>
        </a:spcBef>
        <a:buSzPct val="120000"/>
        <a:buFont typeface="Arial" pitchFamily="34" charset="0"/>
        <a:buChar char="-"/>
        <a:defRPr sz="1800" kern="1200">
          <a:solidFill>
            <a:srgbClr val="951B82"/>
          </a:solidFill>
          <a:latin typeface="Verdana" pitchFamily="34" charset="0"/>
          <a:ea typeface="Verdana" pitchFamily="34" charset="0"/>
          <a:cs typeface="Verdana" pitchFamily="34" charset="0"/>
        </a:defRPr>
      </a:lvl4pPr>
      <a:lvl5pPr marL="544513" indent="-279400" algn="l" defTabSz="914400" rtl="0" eaLnBrk="1" latinLnBrk="0" hangingPunct="1">
        <a:lnSpc>
          <a:spcPts val="2300"/>
        </a:lnSpc>
        <a:spcBef>
          <a:spcPts val="0"/>
        </a:spcBef>
        <a:buSzPct val="120000"/>
        <a:buFont typeface="Arial" pitchFamily="34" charset="0"/>
        <a:buChar char="-"/>
        <a:defRPr sz="1600" kern="1200">
          <a:solidFill>
            <a:srgbClr val="951B82"/>
          </a:solidFill>
          <a:latin typeface="Verdana" pitchFamily="34" charset="0"/>
          <a:ea typeface="Verdana" pitchFamily="34" charset="0"/>
          <a:cs typeface="Verdana" pitchFamily="34" charset="0"/>
        </a:defRPr>
      </a:lvl5pPr>
      <a:lvl6pPr marL="714375" indent="-228600" algn="l" defTabSz="914400" rtl="0" eaLnBrk="1" latinLnBrk="0" hangingPunct="1">
        <a:spcBef>
          <a:spcPct val="20000"/>
        </a:spcBef>
        <a:buFont typeface="Arial" pitchFamily="34" charset="0"/>
        <a:buChar char="•"/>
        <a:defRPr sz="1600" kern="1200">
          <a:solidFill>
            <a:srgbClr val="2886A3"/>
          </a:solidFill>
          <a:latin typeface="Verdana"/>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hyperlink" Target="mailto:mr@deziep.nl"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4.tiff"/><Relationship Id="rId4" Type="http://schemas.openxmlformats.org/officeDocument/2006/relationships/hyperlink" Target="http://www.deziep.n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C6978C-9B50-F54F-A959-0933A1A2416D}"/>
              </a:ext>
            </a:extLst>
          </p:cNvPr>
          <p:cNvSpPr>
            <a:spLocks noGrp="1"/>
          </p:cNvSpPr>
          <p:nvPr>
            <p:ph type="ctrTitle"/>
          </p:nvPr>
        </p:nvSpPr>
        <p:spPr/>
        <p:txBody>
          <a:bodyPr/>
          <a:lstStyle/>
          <a:p>
            <a:r>
              <a:rPr lang="nl-NL" dirty="0"/>
              <a:t>MR De </a:t>
            </a:r>
            <a:r>
              <a:rPr lang="nl-NL" dirty="0" err="1"/>
              <a:t>Ziep</a:t>
            </a:r>
            <a:endParaRPr lang="nl-NL" dirty="0"/>
          </a:p>
        </p:txBody>
      </p:sp>
      <p:sp>
        <p:nvSpPr>
          <p:cNvPr id="3" name="Ondertitel 2">
            <a:extLst>
              <a:ext uri="{FF2B5EF4-FFF2-40B4-BE49-F238E27FC236}">
                <a16:creationId xmlns:a16="http://schemas.microsoft.com/office/drawing/2014/main" id="{D3BF43F3-5358-9440-8520-A629091C394B}"/>
              </a:ext>
            </a:extLst>
          </p:cNvPr>
          <p:cNvSpPr>
            <a:spLocks noGrp="1"/>
          </p:cNvSpPr>
          <p:nvPr>
            <p:ph type="subTitle" idx="1"/>
          </p:nvPr>
        </p:nvSpPr>
        <p:spPr>
          <a:xfrm>
            <a:off x="5004000" y="1080000"/>
            <a:ext cx="3024384" cy="1772936"/>
          </a:xfrm>
        </p:spPr>
        <p:txBody>
          <a:bodyPr>
            <a:normAutofit/>
          </a:bodyPr>
          <a:lstStyle/>
          <a:p>
            <a:r>
              <a:rPr lang="nl-NL" dirty="0"/>
              <a:t>Jaarverslag MR </a:t>
            </a:r>
          </a:p>
          <a:p>
            <a:endParaRPr lang="nl-NL" dirty="0"/>
          </a:p>
          <a:p>
            <a:r>
              <a:rPr lang="nl-NL" dirty="0"/>
              <a:t>Terugblik 2022-2023</a:t>
            </a:r>
          </a:p>
          <a:p>
            <a:r>
              <a:rPr lang="nl-NL" dirty="0"/>
              <a:t>Vooruitblik 2023-2024</a:t>
            </a:r>
          </a:p>
        </p:txBody>
      </p:sp>
      <p:sp>
        <p:nvSpPr>
          <p:cNvPr id="4" name="Tijdelijke aanduiding voor tekst 3">
            <a:extLst>
              <a:ext uri="{FF2B5EF4-FFF2-40B4-BE49-F238E27FC236}">
                <a16:creationId xmlns:a16="http://schemas.microsoft.com/office/drawing/2014/main" id="{AD7A88FE-8F34-4E40-AA0A-D388B3FA4CA2}"/>
              </a:ext>
            </a:extLst>
          </p:cNvPr>
          <p:cNvSpPr>
            <a:spLocks noGrp="1"/>
          </p:cNvSpPr>
          <p:nvPr>
            <p:ph type="body" sz="quarter" idx="10"/>
          </p:nvPr>
        </p:nvSpPr>
        <p:spPr/>
        <p:txBody>
          <a:bodyPr/>
          <a:lstStyle/>
          <a:p>
            <a:r>
              <a:rPr lang="nl-NL" dirty="0"/>
              <a:t>Didam, september 2023</a:t>
            </a:r>
          </a:p>
        </p:txBody>
      </p:sp>
    </p:spTree>
    <p:extLst>
      <p:ext uri="{BB962C8B-B14F-4D97-AF65-F5344CB8AC3E}">
        <p14:creationId xmlns:p14="http://schemas.microsoft.com/office/powerpoint/2010/main" val="46560506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p:txBody>
          <a:bodyPr numCol="1">
            <a:normAutofit/>
          </a:bodyPr>
          <a:lstStyle/>
          <a:p>
            <a:pPr marL="285750" lvl="1" indent="-285750" fontAlgn="ctr">
              <a:lnSpc>
                <a:spcPct val="150000"/>
              </a:lnSpc>
              <a:buClr>
                <a:srgbClr val="951B82"/>
              </a:buClr>
              <a:buSzPct val="100000"/>
              <a:buFont typeface="Wingdings" pitchFamily="2" charset="2"/>
              <a:buChar char="§"/>
            </a:pPr>
            <a:r>
              <a:rPr lang="nl-NL" sz="2400" dirty="0"/>
              <a:t>Wat doet de MR?</a:t>
            </a:r>
          </a:p>
          <a:p>
            <a:pPr marL="285750" lvl="1" indent="-285750" fontAlgn="ctr">
              <a:lnSpc>
                <a:spcPct val="150000"/>
              </a:lnSpc>
              <a:buClr>
                <a:srgbClr val="951B82"/>
              </a:buClr>
              <a:buSzPct val="100000"/>
              <a:buFont typeface="Wingdings" pitchFamily="2" charset="2"/>
              <a:buChar char="§"/>
            </a:pPr>
            <a:r>
              <a:rPr lang="nl-NL" sz="2400" dirty="0"/>
              <a:t>Samenstelling MR</a:t>
            </a:r>
          </a:p>
          <a:p>
            <a:pPr marL="285750" lvl="1" indent="-285750" fontAlgn="ctr">
              <a:lnSpc>
                <a:spcPct val="150000"/>
              </a:lnSpc>
              <a:buClr>
                <a:srgbClr val="951B82"/>
              </a:buClr>
              <a:buSzPct val="100000"/>
              <a:buFont typeface="Wingdings" pitchFamily="2" charset="2"/>
              <a:buChar char="§"/>
            </a:pPr>
            <a:r>
              <a:rPr lang="nl-NL" sz="2400" dirty="0"/>
              <a:t>Terugblik</a:t>
            </a:r>
          </a:p>
          <a:p>
            <a:pPr marL="285750" lvl="1" indent="-285750" fontAlgn="ctr">
              <a:lnSpc>
                <a:spcPct val="150000"/>
              </a:lnSpc>
              <a:buClr>
                <a:srgbClr val="951B82"/>
              </a:buClr>
              <a:buSzPct val="100000"/>
              <a:buFont typeface="Wingdings" pitchFamily="2" charset="2"/>
              <a:buChar char="§"/>
            </a:pPr>
            <a:r>
              <a:rPr lang="nl-NL" sz="2400" dirty="0"/>
              <a:t>Vooruitblik</a:t>
            </a:r>
          </a:p>
          <a:p>
            <a:pPr marL="285750" lvl="1" indent="-285750" fontAlgn="ctr">
              <a:lnSpc>
                <a:spcPct val="150000"/>
              </a:lnSpc>
              <a:buClr>
                <a:srgbClr val="951B82"/>
              </a:buClr>
              <a:buSzPct val="100000"/>
              <a:buFont typeface="Wingdings" pitchFamily="2" charset="2"/>
              <a:buChar char="§"/>
            </a:pPr>
            <a:r>
              <a:rPr lang="nl-NL" sz="2400" dirty="0"/>
              <a:t>Contact</a:t>
            </a:r>
          </a:p>
          <a:p>
            <a:pPr marL="285750" lvl="1" indent="-285750" fontAlgn="ctr">
              <a:lnSpc>
                <a:spcPct val="150000"/>
              </a:lnSpc>
              <a:buClr>
                <a:srgbClr val="951B82"/>
              </a:buClr>
              <a:buSzPct val="100000"/>
              <a:buFont typeface="Wingdings" pitchFamily="2" charset="2"/>
              <a:buChar char="§"/>
            </a:pPr>
            <a:r>
              <a:rPr lang="nl-NL" sz="2400" dirty="0"/>
              <a:t>MR 2023-2024</a:t>
            </a:r>
          </a:p>
        </p:txBody>
      </p:sp>
      <p:sp>
        <p:nvSpPr>
          <p:cNvPr id="3" name="Tijdelijke aanduiding voor dianummer 2"/>
          <p:cNvSpPr>
            <a:spLocks noGrp="1"/>
          </p:cNvSpPr>
          <p:nvPr>
            <p:ph type="sldNum" sz="quarter" idx="10"/>
          </p:nvPr>
        </p:nvSpPr>
        <p:spPr/>
        <p:txBody>
          <a:bodyPr/>
          <a:lstStyle/>
          <a:p>
            <a:fld id="{37DB5DDE-7563-4892-B02D-5CC7DC3DA781}" type="slidenum">
              <a:rPr lang="en-US" smtClean="0"/>
              <a:pPr/>
              <a:t>2</a:t>
            </a:fld>
            <a:endParaRPr lang="en-US" dirty="0"/>
          </a:p>
        </p:txBody>
      </p:sp>
      <p:sp>
        <p:nvSpPr>
          <p:cNvPr id="5" name="Titel 4"/>
          <p:cNvSpPr>
            <a:spLocks noGrp="1"/>
          </p:cNvSpPr>
          <p:nvPr>
            <p:ph type="title"/>
          </p:nvPr>
        </p:nvSpPr>
        <p:spPr/>
        <p:txBody>
          <a:bodyPr/>
          <a:lstStyle/>
          <a:p>
            <a:r>
              <a:rPr lang="nl-NL" dirty="0"/>
              <a:t>Agenda</a:t>
            </a:r>
          </a:p>
        </p:txBody>
      </p:sp>
    </p:spTree>
    <p:extLst>
      <p:ext uri="{BB962C8B-B14F-4D97-AF65-F5344CB8AC3E}">
        <p14:creationId xmlns:p14="http://schemas.microsoft.com/office/powerpoint/2010/main" val="408378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10133F9-ACE8-3E4A-AA52-769D3181CF77}"/>
              </a:ext>
            </a:extLst>
          </p:cNvPr>
          <p:cNvSpPr>
            <a:spLocks noGrp="1"/>
          </p:cNvSpPr>
          <p:nvPr>
            <p:ph type="body" sz="quarter" idx="12"/>
          </p:nvPr>
        </p:nvSpPr>
        <p:spPr>
          <a:xfrm>
            <a:off x="576000" y="1749600"/>
            <a:ext cx="7884432" cy="4395600"/>
          </a:xfrm>
        </p:spPr>
        <p:txBody>
          <a:bodyPr>
            <a:normAutofit fontScale="92500" lnSpcReduction="20000"/>
          </a:bodyPr>
          <a:lstStyle/>
          <a:p>
            <a:pPr marL="285750" indent="-285750" fontAlgn="ctr">
              <a:lnSpc>
                <a:spcPct val="150000"/>
              </a:lnSpc>
              <a:buClr>
                <a:srgbClr val="951B82"/>
              </a:buClr>
              <a:buSzPct val="100000"/>
              <a:buFont typeface="Wingdings" pitchFamily="2" charset="2"/>
              <a:buChar char="§"/>
            </a:pPr>
            <a:r>
              <a:rPr lang="nl-NL" b="0" dirty="0"/>
              <a:t>De medezeggenschapsraad (MR) is wettelijk verplicht</a:t>
            </a:r>
          </a:p>
          <a:p>
            <a:pPr marL="285750" indent="-285750" fontAlgn="ctr">
              <a:lnSpc>
                <a:spcPct val="150000"/>
              </a:lnSpc>
              <a:buClr>
                <a:srgbClr val="951B82"/>
              </a:buClr>
              <a:buSzPct val="100000"/>
              <a:buFont typeface="Wingdings" pitchFamily="2" charset="2"/>
              <a:buChar char="§"/>
            </a:pPr>
            <a:r>
              <a:rPr lang="nl-NL" b="0" dirty="0"/>
              <a:t>WMS: Wet Medezeggenschap op Scholen</a:t>
            </a:r>
          </a:p>
          <a:p>
            <a:pPr marL="285750" indent="-285750" fontAlgn="ctr">
              <a:lnSpc>
                <a:spcPct val="150000"/>
              </a:lnSpc>
              <a:buClr>
                <a:srgbClr val="951B82"/>
              </a:buClr>
              <a:buSzPct val="100000"/>
              <a:buFont typeface="Wingdings" pitchFamily="2" charset="2"/>
              <a:buChar char="§"/>
            </a:pPr>
            <a:endParaRPr lang="nl-NL" b="0" dirty="0"/>
          </a:p>
          <a:p>
            <a:pPr marL="285750" indent="-285750" fontAlgn="ctr">
              <a:lnSpc>
                <a:spcPct val="150000"/>
              </a:lnSpc>
              <a:buClr>
                <a:srgbClr val="951B82"/>
              </a:buClr>
              <a:buSzPct val="100000"/>
              <a:buFont typeface="Wingdings" pitchFamily="2" charset="2"/>
              <a:buChar char="§"/>
            </a:pPr>
            <a:r>
              <a:rPr lang="nl-NL" b="0" dirty="0"/>
              <a:t>MR De </a:t>
            </a:r>
            <a:r>
              <a:rPr lang="nl-NL" b="0" dirty="0" err="1"/>
              <a:t>Ziep</a:t>
            </a:r>
            <a:r>
              <a:rPr lang="nl-NL" b="0" dirty="0"/>
              <a:t>:</a:t>
            </a:r>
          </a:p>
          <a:p>
            <a:pPr lvl="4" indent="-306000" fontAlgn="ctr">
              <a:lnSpc>
                <a:spcPct val="150000"/>
              </a:lnSpc>
              <a:buClr>
                <a:srgbClr val="951B82"/>
              </a:buClr>
              <a:buSzPct val="100000"/>
              <a:buFont typeface="Wingdings" pitchFamily="2" charset="2"/>
              <a:buChar char="§"/>
            </a:pPr>
            <a:r>
              <a:rPr lang="nl-NL" dirty="0"/>
              <a:t>P</a:t>
            </a:r>
            <a:r>
              <a:rPr lang="nl-NL" b="0" dirty="0"/>
              <a:t>ersoneel: twee leden</a:t>
            </a:r>
          </a:p>
          <a:p>
            <a:pPr lvl="4" indent="-306000" fontAlgn="ctr">
              <a:lnSpc>
                <a:spcPct val="150000"/>
              </a:lnSpc>
              <a:buClr>
                <a:srgbClr val="951B82"/>
              </a:buClr>
              <a:buSzPct val="100000"/>
              <a:buFont typeface="Wingdings" pitchFamily="2" charset="2"/>
              <a:buChar char="§"/>
            </a:pPr>
            <a:r>
              <a:rPr lang="nl-NL" b="0" dirty="0"/>
              <a:t>Ouders: twee leden</a:t>
            </a:r>
          </a:p>
          <a:p>
            <a:pPr marL="285750" lvl="1" indent="-285750" fontAlgn="ctr">
              <a:lnSpc>
                <a:spcPct val="150000"/>
              </a:lnSpc>
              <a:buClr>
                <a:srgbClr val="951B82"/>
              </a:buClr>
              <a:buSzPct val="100000"/>
              <a:buFont typeface="Wingdings" pitchFamily="2" charset="2"/>
              <a:buChar char="§"/>
            </a:pPr>
            <a:r>
              <a:rPr lang="nl-NL" b="0" dirty="0"/>
              <a:t>Adviseur namens directie/bestuur, is géén MR-lid</a:t>
            </a:r>
          </a:p>
          <a:p>
            <a:pPr marL="285750" indent="-285750" fontAlgn="ctr">
              <a:lnSpc>
                <a:spcPct val="150000"/>
              </a:lnSpc>
              <a:buClr>
                <a:srgbClr val="951B82"/>
              </a:buClr>
              <a:buSzPct val="100000"/>
              <a:buFont typeface="Wingdings" pitchFamily="2" charset="2"/>
              <a:buChar char="§"/>
            </a:pPr>
            <a:endParaRPr lang="nl-NL" b="0" dirty="0"/>
          </a:p>
          <a:p>
            <a:pPr marL="285750" indent="-285750" fontAlgn="ctr">
              <a:lnSpc>
                <a:spcPct val="150000"/>
              </a:lnSpc>
              <a:buClr>
                <a:srgbClr val="951B82"/>
              </a:buClr>
              <a:buSzPct val="100000"/>
              <a:buFont typeface="Wingdings" pitchFamily="2" charset="2"/>
              <a:buChar char="§"/>
            </a:pPr>
            <a:r>
              <a:rPr lang="nl-NL" b="0" dirty="0"/>
              <a:t>School neemt belangrijke beslissingen over het onderwijs</a:t>
            </a:r>
          </a:p>
          <a:p>
            <a:pPr marL="285750" indent="-285750" fontAlgn="ctr">
              <a:lnSpc>
                <a:spcPct val="150000"/>
              </a:lnSpc>
              <a:buClr>
                <a:srgbClr val="951B82"/>
              </a:buClr>
              <a:buSzPct val="100000"/>
              <a:buFont typeface="Wingdings" pitchFamily="2" charset="2"/>
              <a:buChar char="§"/>
            </a:pPr>
            <a:r>
              <a:rPr lang="nl-NL" b="0" dirty="0"/>
              <a:t>School bepaalt onderwijs dat aan onze kinderen wordt gegeven</a:t>
            </a:r>
          </a:p>
          <a:p>
            <a:pPr marL="285750" indent="-285750" fontAlgn="ctr">
              <a:lnSpc>
                <a:spcPct val="150000"/>
              </a:lnSpc>
              <a:buClr>
                <a:srgbClr val="951B82"/>
              </a:buClr>
              <a:buSzPct val="100000"/>
              <a:buFont typeface="Wingdings" pitchFamily="2" charset="2"/>
              <a:buChar char="§"/>
            </a:pPr>
            <a:r>
              <a:rPr lang="nl-NL" b="0" dirty="0"/>
              <a:t>MR instemming of advies is verplicht voor veel van deze zaken</a:t>
            </a:r>
          </a:p>
          <a:p>
            <a:pPr marL="285750" indent="-285750" fontAlgn="ctr">
              <a:lnSpc>
                <a:spcPct val="150000"/>
              </a:lnSpc>
              <a:buClr>
                <a:srgbClr val="951B82"/>
              </a:buClr>
              <a:buSzPct val="100000"/>
              <a:buFont typeface="Wingdings" pitchFamily="2" charset="2"/>
              <a:buChar char="§"/>
            </a:pPr>
            <a:endParaRPr lang="nl-NL" b="0" dirty="0"/>
          </a:p>
          <a:p>
            <a:pPr marL="285750" indent="-285750" fontAlgn="ctr">
              <a:lnSpc>
                <a:spcPct val="150000"/>
              </a:lnSpc>
              <a:buClr>
                <a:srgbClr val="951B82"/>
              </a:buClr>
              <a:buSzPct val="100000"/>
              <a:buFont typeface="Wingdings" pitchFamily="2" charset="2"/>
              <a:buChar char="§"/>
            </a:pPr>
            <a:r>
              <a:rPr lang="nl-NL" b="0" dirty="0"/>
              <a:t>Inbreng van ouders en personeel</a:t>
            </a:r>
          </a:p>
          <a:p>
            <a:pPr>
              <a:lnSpc>
                <a:spcPct val="150000"/>
              </a:lnSpc>
            </a:pPr>
            <a:endParaRPr lang="nl-NL" dirty="0"/>
          </a:p>
        </p:txBody>
      </p:sp>
      <p:sp>
        <p:nvSpPr>
          <p:cNvPr id="3" name="Tijdelijke aanduiding voor dianummer 2">
            <a:extLst>
              <a:ext uri="{FF2B5EF4-FFF2-40B4-BE49-F238E27FC236}">
                <a16:creationId xmlns:a16="http://schemas.microsoft.com/office/drawing/2014/main" id="{C4A84D3D-DE7F-D048-89F9-6B1CD429C022}"/>
              </a:ext>
            </a:extLst>
          </p:cNvPr>
          <p:cNvSpPr>
            <a:spLocks noGrp="1"/>
          </p:cNvSpPr>
          <p:nvPr>
            <p:ph type="sldNum" sz="quarter" idx="10"/>
          </p:nvPr>
        </p:nvSpPr>
        <p:spPr/>
        <p:txBody>
          <a:bodyPr/>
          <a:lstStyle/>
          <a:p>
            <a:fld id="{37DB5DDE-7563-4892-B02D-5CC7DC3DA781}" type="slidenum">
              <a:rPr lang="en-US" smtClean="0"/>
              <a:pPr/>
              <a:t>3</a:t>
            </a:fld>
            <a:endParaRPr lang="en-US" dirty="0"/>
          </a:p>
        </p:txBody>
      </p:sp>
      <p:sp>
        <p:nvSpPr>
          <p:cNvPr id="4" name="Titel 3">
            <a:extLst>
              <a:ext uri="{FF2B5EF4-FFF2-40B4-BE49-F238E27FC236}">
                <a16:creationId xmlns:a16="http://schemas.microsoft.com/office/drawing/2014/main" id="{0C58D674-FF09-094E-BB08-15B245EC1FE3}"/>
              </a:ext>
            </a:extLst>
          </p:cNvPr>
          <p:cNvSpPr>
            <a:spLocks noGrp="1"/>
          </p:cNvSpPr>
          <p:nvPr>
            <p:ph type="title"/>
          </p:nvPr>
        </p:nvSpPr>
        <p:spPr/>
        <p:txBody>
          <a:bodyPr/>
          <a:lstStyle/>
          <a:p>
            <a:r>
              <a:rPr lang="nl-NL" dirty="0"/>
              <a:t>Wat doet de MR?</a:t>
            </a:r>
          </a:p>
        </p:txBody>
      </p:sp>
      <p:sp>
        <p:nvSpPr>
          <p:cNvPr id="13" name="Titel 3">
            <a:extLst>
              <a:ext uri="{FF2B5EF4-FFF2-40B4-BE49-F238E27FC236}">
                <a16:creationId xmlns:a16="http://schemas.microsoft.com/office/drawing/2014/main" id="{F11EE337-AD10-A648-9641-9BAF90553C07}"/>
              </a:ext>
            </a:extLst>
          </p:cNvPr>
          <p:cNvSpPr txBox="1">
            <a:spLocks/>
          </p:cNvSpPr>
          <p:nvPr/>
        </p:nvSpPr>
        <p:spPr>
          <a:xfrm>
            <a:off x="0" y="-4721212"/>
            <a:ext cx="7809307" cy="864000"/>
          </a:xfrm>
          <a:custGeom>
            <a:avLst/>
            <a:gdLst>
              <a:gd name="connsiteX0" fmla="*/ 0 w 7776000"/>
              <a:gd name="connsiteY0" fmla="*/ 147003 h 882000"/>
              <a:gd name="connsiteX1" fmla="*/ 147003 w 7776000"/>
              <a:gd name="connsiteY1" fmla="*/ 0 h 882000"/>
              <a:gd name="connsiteX2" fmla="*/ 7628997 w 7776000"/>
              <a:gd name="connsiteY2" fmla="*/ 0 h 882000"/>
              <a:gd name="connsiteX3" fmla="*/ 7776000 w 7776000"/>
              <a:gd name="connsiteY3" fmla="*/ 147003 h 882000"/>
              <a:gd name="connsiteX4" fmla="*/ 7776000 w 7776000"/>
              <a:gd name="connsiteY4" fmla="*/ 734997 h 882000"/>
              <a:gd name="connsiteX5" fmla="*/ 7628997 w 7776000"/>
              <a:gd name="connsiteY5" fmla="*/ 882000 h 882000"/>
              <a:gd name="connsiteX6" fmla="*/ 147003 w 7776000"/>
              <a:gd name="connsiteY6" fmla="*/ 882000 h 882000"/>
              <a:gd name="connsiteX7" fmla="*/ 0 w 7776000"/>
              <a:gd name="connsiteY7" fmla="*/ 734997 h 882000"/>
              <a:gd name="connsiteX8" fmla="*/ 0 w 7776000"/>
              <a:gd name="connsiteY8" fmla="*/ 147003 h 882000"/>
              <a:gd name="connsiteX0" fmla="*/ 0 w 7776000"/>
              <a:gd name="connsiteY0" fmla="*/ 147003 h 902077"/>
              <a:gd name="connsiteX1" fmla="*/ 147003 w 7776000"/>
              <a:gd name="connsiteY1" fmla="*/ 0 h 902077"/>
              <a:gd name="connsiteX2" fmla="*/ 7628997 w 7776000"/>
              <a:gd name="connsiteY2" fmla="*/ 0 h 902077"/>
              <a:gd name="connsiteX3" fmla="*/ 7776000 w 7776000"/>
              <a:gd name="connsiteY3" fmla="*/ 147003 h 902077"/>
              <a:gd name="connsiteX4" fmla="*/ 7776000 w 7776000"/>
              <a:gd name="connsiteY4" fmla="*/ 734997 h 902077"/>
              <a:gd name="connsiteX5" fmla="*/ 7628997 w 7776000"/>
              <a:gd name="connsiteY5" fmla="*/ 882000 h 902077"/>
              <a:gd name="connsiteX6" fmla="*/ 147003 w 7776000"/>
              <a:gd name="connsiteY6" fmla="*/ 882000 h 902077"/>
              <a:gd name="connsiteX7" fmla="*/ 0 w 7776000"/>
              <a:gd name="connsiteY7" fmla="*/ 858822 h 902077"/>
              <a:gd name="connsiteX8" fmla="*/ 0 w 7776000"/>
              <a:gd name="connsiteY8" fmla="*/ 147003 h 902077"/>
              <a:gd name="connsiteX0" fmla="*/ 34795 w 7810795"/>
              <a:gd name="connsiteY0" fmla="*/ 147003 h 902973"/>
              <a:gd name="connsiteX1" fmla="*/ 181798 w 7810795"/>
              <a:gd name="connsiteY1" fmla="*/ 0 h 902973"/>
              <a:gd name="connsiteX2" fmla="*/ 7663792 w 7810795"/>
              <a:gd name="connsiteY2" fmla="*/ 0 h 902973"/>
              <a:gd name="connsiteX3" fmla="*/ 7810795 w 7810795"/>
              <a:gd name="connsiteY3" fmla="*/ 147003 h 902973"/>
              <a:gd name="connsiteX4" fmla="*/ 7810795 w 7810795"/>
              <a:gd name="connsiteY4" fmla="*/ 734997 h 902973"/>
              <a:gd name="connsiteX5" fmla="*/ 7663792 w 7810795"/>
              <a:gd name="connsiteY5" fmla="*/ 882000 h 902973"/>
              <a:gd name="connsiteX6" fmla="*/ 36542 w 7810795"/>
              <a:gd name="connsiteY6" fmla="*/ 884381 h 902973"/>
              <a:gd name="connsiteX7" fmla="*/ 34795 w 7810795"/>
              <a:gd name="connsiteY7" fmla="*/ 858822 h 902973"/>
              <a:gd name="connsiteX8" fmla="*/ 34795 w 7810795"/>
              <a:gd name="connsiteY8" fmla="*/ 147003 h 902973"/>
              <a:gd name="connsiteX0" fmla="*/ 34795 w 7810795"/>
              <a:gd name="connsiteY0" fmla="*/ 147003 h 914032"/>
              <a:gd name="connsiteX1" fmla="*/ 181798 w 7810795"/>
              <a:gd name="connsiteY1" fmla="*/ 0 h 914032"/>
              <a:gd name="connsiteX2" fmla="*/ 7663792 w 7810795"/>
              <a:gd name="connsiteY2" fmla="*/ 0 h 914032"/>
              <a:gd name="connsiteX3" fmla="*/ 7810795 w 7810795"/>
              <a:gd name="connsiteY3" fmla="*/ 147003 h 914032"/>
              <a:gd name="connsiteX4" fmla="*/ 7810795 w 7810795"/>
              <a:gd name="connsiteY4" fmla="*/ 734997 h 914032"/>
              <a:gd name="connsiteX5" fmla="*/ 7663792 w 7810795"/>
              <a:gd name="connsiteY5" fmla="*/ 882000 h 914032"/>
              <a:gd name="connsiteX6" fmla="*/ 36542 w 7810795"/>
              <a:gd name="connsiteY6" fmla="*/ 884381 h 914032"/>
              <a:gd name="connsiteX7" fmla="*/ 34795 w 7810795"/>
              <a:gd name="connsiteY7" fmla="*/ 875491 h 914032"/>
              <a:gd name="connsiteX8" fmla="*/ 34795 w 7810795"/>
              <a:gd name="connsiteY8" fmla="*/ 147003 h 914032"/>
              <a:gd name="connsiteX0" fmla="*/ 35438 w 7811438"/>
              <a:gd name="connsiteY0" fmla="*/ 147003 h 920935"/>
              <a:gd name="connsiteX1" fmla="*/ 182441 w 7811438"/>
              <a:gd name="connsiteY1" fmla="*/ 0 h 920935"/>
              <a:gd name="connsiteX2" fmla="*/ 7664435 w 7811438"/>
              <a:gd name="connsiteY2" fmla="*/ 0 h 920935"/>
              <a:gd name="connsiteX3" fmla="*/ 7811438 w 7811438"/>
              <a:gd name="connsiteY3" fmla="*/ 147003 h 920935"/>
              <a:gd name="connsiteX4" fmla="*/ 7811438 w 7811438"/>
              <a:gd name="connsiteY4" fmla="*/ 734997 h 920935"/>
              <a:gd name="connsiteX5" fmla="*/ 7664435 w 7811438"/>
              <a:gd name="connsiteY5" fmla="*/ 882000 h 920935"/>
              <a:gd name="connsiteX6" fmla="*/ 37185 w 7811438"/>
              <a:gd name="connsiteY6" fmla="*/ 884381 h 920935"/>
              <a:gd name="connsiteX7" fmla="*/ 33057 w 7811438"/>
              <a:gd name="connsiteY7" fmla="*/ 885016 h 920935"/>
              <a:gd name="connsiteX8" fmla="*/ 35438 w 7811438"/>
              <a:gd name="connsiteY8" fmla="*/ 147003 h 920935"/>
              <a:gd name="connsiteX0" fmla="*/ 37165 w 7813165"/>
              <a:gd name="connsiteY0" fmla="*/ 147003 h 885053"/>
              <a:gd name="connsiteX1" fmla="*/ 184168 w 7813165"/>
              <a:gd name="connsiteY1" fmla="*/ 0 h 885053"/>
              <a:gd name="connsiteX2" fmla="*/ 7666162 w 7813165"/>
              <a:gd name="connsiteY2" fmla="*/ 0 h 885053"/>
              <a:gd name="connsiteX3" fmla="*/ 7813165 w 7813165"/>
              <a:gd name="connsiteY3" fmla="*/ 147003 h 885053"/>
              <a:gd name="connsiteX4" fmla="*/ 7813165 w 7813165"/>
              <a:gd name="connsiteY4" fmla="*/ 734997 h 885053"/>
              <a:gd name="connsiteX5" fmla="*/ 7666162 w 7813165"/>
              <a:gd name="connsiteY5" fmla="*/ 882000 h 885053"/>
              <a:gd name="connsiteX6" fmla="*/ 38912 w 7813165"/>
              <a:gd name="connsiteY6" fmla="*/ 884381 h 885053"/>
              <a:gd name="connsiteX7" fmla="*/ 34784 w 7813165"/>
              <a:gd name="connsiteY7" fmla="*/ 885016 h 885053"/>
              <a:gd name="connsiteX8" fmla="*/ 37165 w 7813165"/>
              <a:gd name="connsiteY8" fmla="*/ 147003 h 885053"/>
              <a:gd name="connsiteX0" fmla="*/ 33307 w 7809307"/>
              <a:gd name="connsiteY0" fmla="*/ 147003 h 885016"/>
              <a:gd name="connsiteX1" fmla="*/ 180310 w 7809307"/>
              <a:gd name="connsiteY1" fmla="*/ 0 h 885016"/>
              <a:gd name="connsiteX2" fmla="*/ 7662304 w 7809307"/>
              <a:gd name="connsiteY2" fmla="*/ 0 h 885016"/>
              <a:gd name="connsiteX3" fmla="*/ 7809307 w 7809307"/>
              <a:gd name="connsiteY3" fmla="*/ 147003 h 885016"/>
              <a:gd name="connsiteX4" fmla="*/ 7809307 w 7809307"/>
              <a:gd name="connsiteY4" fmla="*/ 734997 h 885016"/>
              <a:gd name="connsiteX5" fmla="*/ 7662304 w 7809307"/>
              <a:gd name="connsiteY5" fmla="*/ 882000 h 885016"/>
              <a:gd name="connsiteX6" fmla="*/ 35054 w 7809307"/>
              <a:gd name="connsiteY6" fmla="*/ 884381 h 885016"/>
              <a:gd name="connsiteX7" fmla="*/ 30926 w 7809307"/>
              <a:gd name="connsiteY7" fmla="*/ 885016 h 885016"/>
              <a:gd name="connsiteX8" fmla="*/ 33307 w 7809307"/>
              <a:gd name="connsiteY8" fmla="*/ 147003 h 88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9307" h="885016">
                <a:moveTo>
                  <a:pt x="33307" y="147003"/>
                </a:moveTo>
                <a:cubicBezTo>
                  <a:pt x="33307" y="65815"/>
                  <a:pt x="99122" y="0"/>
                  <a:pt x="180310" y="0"/>
                </a:cubicBezTo>
                <a:lnTo>
                  <a:pt x="7662304" y="0"/>
                </a:lnTo>
                <a:cubicBezTo>
                  <a:pt x="7743492" y="0"/>
                  <a:pt x="7809307" y="65815"/>
                  <a:pt x="7809307" y="147003"/>
                </a:cubicBezTo>
                <a:lnTo>
                  <a:pt x="7809307" y="734997"/>
                </a:lnTo>
                <a:cubicBezTo>
                  <a:pt x="7809307" y="816185"/>
                  <a:pt x="7743492" y="882000"/>
                  <a:pt x="7662304" y="882000"/>
                </a:cubicBezTo>
                <a:lnTo>
                  <a:pt x="35054" y="884381"/>
                </a:lnTo>
                <a:cubicBezTo>
                  <a:pt x="-46134" y="884381"/>
                  <a:pt x="40451" y="882861"/>
                  <a:pt x="30926" y="885016"/>
                </a:cubicBezTo>
                <a:cubicBezTo>
                  <a:pt x="31720" y="639012"/>
                  <a:pt x="32513" y="393007"/>
                  <a:pt x="33307" y="147003"/>
                </a:cubicBezTo>
                <a:close/>
              </a:path>
            </a:pathLst>
          </a:custGeom>
          <a:solidFill>
            <a:srgbClr val="951B82"/>
          </a:solidFill>
        </p:spPr>
        <p:txBody>
          <a:bodyPr vert="horz" lIns="342000" tIns="72000" rIns="252000" bIns="45720" rtlCol="0" anchor="ctr">
            <a:normAutofit/>
          </a:bodyPr>
          <a:lstStyle>
            <a:lvl1pPr algn="l" defTabSz="914400" rtl="0" eaLnBrk="1" latinLnBrk="0" hangingPunct="1">
              <a:spcBef>
                <a:spcPct val="0"/>
              </a:spcBef>
              <a:buNone/>
              <a:defRPr sz="2600" b="1" kern="1200">
                <a:solidFill>
                  <a:srgbClr val="FFFFFF"/>
                </a:solidFill>
                <a:latin typeface="Verdana" pitchFamily="34" charset="0"/>
                <a:ea typeface="Verdana" pitchFamily="34" charset="0"/>
                <a:cs typeface="Verdana" pitchFamily="34" charset="0"/>
              </a:defRPr>
            </a:lvl1pPr>
          </a:lstStyle>
          <a:p>
            <a:r>
              <a:rPr lang="nl-NL"/>
              <a:t>Samenstelling MR</a:t>
            </a:r>
            <a:endParaRPr lang="nl-NL" dirty="0"/>
          </a:p>
        </p:txBody>
      </p:sp>
    </p:spTree>
    <p:extLst>
      <p:ext uri="{BB962C8B-B14F-4D97-AF65-F5344CB8AC3E}">
        <p14:creationId xmlns:p14="http://schemas.microsoft.com/office/powerpoint/2010/main" val="125544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Vrije vorm 21">
            <a:extLst>
              <a:ext uri="{FF2B5EF4-FFF2-40B4-BE49-F238E27FC236}">
                <a16:creationId xmlns:a16="http://schemas.microsoft.com/office/drawing/2014/main" id="{AA9A7F8A-EEB4-724D-94CD-CB45AB67AC38}"/>
              </a:ext>
            </a:extLst>
          </p:cNvPr>
          <p:cNvSpPr/>
          <p:nvPr/>
        </p:nvSpPr>
        <p:spPr>
          <a:xfrm>
            <a:off x="100766" y="1772817"/>
            <a:ext cx="8917842" cy="2160240"/>
          </a:xfrm>
          <a:custGeom>
            <a:avLst/>
            <a:gdLst>
              <a:gd name="connsiteX0" fmla="*/ 244616 w 8917842"/>
              <a:gd name="connsiteY0" fmla="*/ 0 h 3284455"/>
              <a:gd name="connsiteX1" fmla="*/ 8673227 w 8917842"/>
              <a:gd name="connsiteY1" fmla="*/ 0 h 3284455"/>
              <a:gd name="connsiteX2" fmla="*/ 8917842 w 8917842"/>
              <a:gd name="connsiteY2" fmla="*/ 312041 h 3284455"/>
              <a:gd name="connsiteX3" fmla="*/ 8917842 w 8917842"/>
              <a:gd name="connsiteY3" fmla="*/ 1560167 h 3284455"/>
              <a:gd name="connsiteX4" fmla="*/ 8904854 w 8917842"/>
              <a:gd name="connsiteY4" fmla="*/ 1642231 h 3284455"/>
              <a:gd name="connsiteX5" fmla="*/ 8917841 w 8917842"/>
              <a:gd name="connsiteY5" fmla="*/ 1724288 h 3284455"/>
              <a:gd name="connsiteX6" fmla="*/ 8917841 w 8917842"/>
              <a:gd name="connsiteY6" fmla="*/ 2972414 h 3284455"/>
              <a:gd name="connsiteX7" fmla="*/ 8673226 w 8917842"/>
              <a:gd name="connsiteY7" fmla="*/ 3284455 h 3284455"/>
              <a:gd name="connsiteX8" fmla="*/ 0 w 8917842"/>
              <a:gd name="connsiteY8" fmla="*/ 3279374 h 3284455"/>
              <a:gd name="connsiteX9" fmla="*/ 0 w 8917842"/>
              <a:gd name="connsiteY9" fmla="*/ 1724288 h 3284455"/>
              <a:gd name="connsiteX10" fmla="*/ 1 w 8917842"/>
              <a:gd name="connsiteY10" fmla="*/ 1724281 h 3284455"/>
              <a:gd name="connsiteX11" fmla="*/ 1 w 8917842"/>
              <a:gd name="connsiteY11" fmla="*/ 312041 h 3284455"/>
              <a:gd name="connsiteX12" fmla="*/ 244616 w 8917842"/>
              <a:gd name="connsiteY12" fmla="*/ 0 h 328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17842" h="3284455">
                <a:moveTo>
                  <a:pt x="244616" y="0"/>
                </a:moveTo>
                <a:lnTo>
                  <a:pt x="8673227" y="0"/>
                </a:lnTo>
                <a:cubicBezTo>
                  <a:pt x="8808324" y="0"/>
                  <a:pt x="8917842" y="139706"/>
                  <a:pt x="8917842" y="312041"/>
                </a:cubicBezTo>
                <a:lnTo>
                  <a:pt x="8917842" y="1560167"/>
                </a:lnTo>
                <a:lnTo>
                  <a:pt x="8904854" y="1642231"/>
                </a:lnTo>
                <a:lnTo>
                  <a:pt x="8917841" y="1724288"/>
                </a:lnTo>
                <a:lnTo>
                  <a:pt x="8917841" y="2972414"/>
                </a:lnTo>
                <a:cubicBezTo>
                  <a:pt x="8917841" y="3144750"/>
                  <a:pt x="8808323" y="3284455"/>
                  <a:pt x="8673226" y="3284455"/>
                </a:cubicBezTo>
                <a:lnTo>
                  <a:pt x="0" y="3279374"/>
                </a:lnTo>
                <a:lnTo>
                  <a:pt x="0" y="1724288"/>
                </a:lnTo>
                <a:lnTo>
                  <a:pt x="1" y="1724281"/>
                </a:lnTo>
                <a:lnTo>
                  <a:pt x="1" y="312041"/>
                </a:lnTo>
                <a:cubicBezTo>
                  <a:pt x="1" y="139706"/>
                  <a:pt x="109519" y="0"/>
                  <a:pt x="244616" y="0"/>
                </a:cubicBezTo>
                <a:close/>
              </a:path>
            </a:pathLst>
          </a:custGeom>
          <a:gradFill flip="none" rotWithShape="1">
            <a:gsLst>
              <a:gs pos="15000">
                <a:srgbClr val="BAA879"/>
              </a:gs>
              <a:gs pos="76000">
                <a:srgbClr val="BAA879">
                  <a:alpha val="50000"/>
                </a:srgbClr>
              </a:gs>
              <a:gs pos="100000">
                <a:srgbClr val="BAA879">
                  <a:alpha val="0"/>
                </a:srgbClr>
              </a:gs>
            </a:gsLst>
            <a:path path="circle">
              <a:fillToRect t="100000" r="100000"/>
            </a:path>
            <a:tileRect l="-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t" anchorCtr="0" forceAA="0" compatLnSpc="1">
            <a:prstTxWarp prst="textNoShape">
              <a:avLst/>
            </a:prstTxWarp>
            <a:noAutofit/>
          </a:bodyPr>
          <a:lstStyle/>
          <a:p>
            <a:pPr algn="ctr"/>
            <a:r>
              <a:rPr lang="nl-NL" sz="2000" b="1" dirty="0">
                <a:ln>
                  <a:solidFill>
                    <a:srgbClr val="951B82"/>
                  </a:solidFill>
                </a:ln>
                <a:solidFill>
                  <a:srgbClr val="951B82"/>
                </a:solidFill>
              </a:rPr>
              <a:t>2022 - 2023</a:t>
            </a:r>
            <a:endParaRPr lang="nl-NL" sz="2000" b="1" dirty="0">
              <a:solidFill>
                <a:srgbClr val="951B82"/>
              </a:solidFill>
              <a:effectLst>
                <a:outerShdw blurRad="50800" dist="38100" dir="2700000" algn="tl" rotWithShape="0">
                  <a:prstClr val="black">
                    <a:alpha val="40000"/>
                  </a:prstClr>
                </a:outerShdw>
              </a:effectLst>
            </a:endParaRPr>
          </a:p>
        </p:txBody>
      </p:sp>
      <p:sp>
        <p:nvSpPr>
          <p:cNvPr id="2" name="Tijdelijke aanduiding voor tekst 1">
            <a:extLst>
              <a:ext uri="{FF2B5EF4-FFF2-40B4-BE49-F238E27FC236}">
                <a16:creationId xmlns:a16="http://schemas.microsoft.com/office/drawing/2014/main" id="{C21B3E50-9613-AA4F-9F7E-3C6F23386AB5}"/>
              </a:ext>
            </a:extLst>
          </p:cNvPr>
          <p:cNvSpPr>
            <a:spLocks noGrp="1"/>
          </p:cNvSpPr>
          <p:nvPr>
            <p:ph type="body" sz="quarter" idx="12"/>
          </p:nvPr>
        </p:nvSpPr>
        <p:spPr>
          <a:xfrm>
            <a:off x="755576" y="1872714"/>
            <a:ext cx="3563952" cy="981130"/>
          </a:xfrm>
        </p:spPr>
        <p:txBody>
          <a:bodyPr>
            <a:normAutofit/>
          </a:bodyPr>
          <a:lstStyle/>
          <a:p>
            <a:r>
              <a:rPr lang="nl-NL" dirty="0"/>
              <a:t>Ouders</a:t>
            </a:r>
            <a:endParaRPr lang="nl-NL" b="0" dirty="0"/>
          </a:p>
          <a:p>
            <a:pPr marL="285750" indent="-285750" fontAlgn="ctr">
              <a:buClr>
                <a:srgbClr val="951B82"/>
              </a:buClr>
              <a:buSzPct val="100000"/>
              <a:buFont typeface="Wingdings" pitchFamily="2" charset="2"/>
              <a:buChar char="§"/>
            </a:pPr>
            <a:r>
              <a:rPr lang="nl-NL" b="0" dirty="0"/>
              <a:t>Herbert Lohuis (voorzitter)</a:t>
            </a:r>
          </a:p>
          <a:p>
            <a:pPr marL="285750" indent="-285750" fontAlgn="ctr">
              <a:buClr>
                <a:srgbClr val="951B82"/>
              </a:buClr>
              <a:buSzPct val="100000"/>
              <a:buFont typeface="Wingdings" pitchFamily="2" charset="2"/>
              <a:buChar char="§"/>
            </a:pPr>
            <a:r>
              <a:rPr lang="nl-NL" b="0" dirty="0"/>
              <a:t>Frank Veenstra</a:t>
            </a:r>
          </a:p>
        </p:txBody>
      </p:sp>
      <p:sp>
        <p:nvSpPr>
          <p:cNvPr id="3" name="Tijdelijke aanduiding voor dianummer 2">
            <a:extLst>
              <a:ext uri="{FF2B5EF4-FFF2-40B4-BE49-F238E27FC236}">
                <a16:creationId xmlns:a16="http://schemas.microsoft.com/office/drawing/2014/main" id="{7934C5A5-13A7-E04D-AD6C-463C9368720E}"/>
              </a:ext>
            </a:extLst>
          </p:cNvPr>
          <p:cNvSpPr>
            <a:spLocks noGrp="1"/>
          </p:cNvSpPr>
          <p:nvPr>
            <p:ph type="sldNum" sz="quarter" idx="10"/>
          </p:nvPr>
        </p:nvSpPr>
        <p:spPr/>
        <p:txBody>
          <a:bodyPr/>
          <a:lstStyle/>
          <a:p>
            <a:fld id="{37DB5DDE-7563-4892-B02D-5CC7DC3DA781}" type="slidenum">
              <a:rPr lang="en-US" smtClean="0"/>
              <a:pPr/>
              <a:t>4</a:t>
            </a:fld>
            <a:endParaRPr lang="en-US" dirty="0"/>
          </a:p>
        </p:txBody>
      </p:sp>
      <p:sp>
        <p:nvSpPr>
          <p:cNvPr id="4" name="Titel 3">
            <a:extLst>
              <a:ext uri="{FF2B5EF4-FFF2-40B4-BE49-F238E27FC236}">
                <a16:creationId xmlns:a16="http://schemas.microsoft.com/office/drawing/2014/main" id="{AC656DFA-1B2F-4846-B591-61847BA2DB0F}"/>
              </a:ext>
            </a:extLst>
          </p:cNvPr>
          <p:cNvSpPr>
            <a:spLocks noGrp="1"/>
          </p:cNvSpPr>
          <p:nvPr>
            <p:ph type="title"/>
          </p:nvPr>
        </p:nvSpPr>
        <p:spPr>
          <a:xfrm>
            <a:off x="656568" y="684000"/>
            <a:ext cx="7809307" cy="864000"/>
          </a:xfrm>
        </p:spPr>
        <p:txBody>
          <a:bodyPr>
            <a:normAutofit/>
          </a:bodyPr>
          <a:lstStyle/>
          <a:p>
            <a:r>
              <a:rPr lang="nl-NL" dirty="0"/>
              <a:t>Samenstelling MR</a:t>
            </a:r>
          </a:p>
        </p:txBody>
      </p:sp>
      <p:sp>
        <p:nvSpPr>
          <p:cNvPr id="5" name="Tijdelijke aanduiding voor tekst 1">
            <a:extLst>
              <a:ext uri="{FF2B5EF4-FFF2-40B4-BE49-F238E27FC236}">
                <a16:creationId xmlns:a16="http://schemas.microsoft.com/office/drawing/2014/main" id="{6E10A0AE-2479-3D45-964B-2435D7AE4D34}"/>
              </a:ext>
            </a:extLst>
          </p:cNvPr>
          <p:cNvSpPr txBox="1">
            <a:spLocks/>
          </p:cNvSpPr>
          <p:nvPr/>
        </p:nvSpPr>
        <p:spPr>
          <a:xfrm>
            <a:off x="5052966" y="1872714"/>
            <a:ext cx="3563952" cy="1169014"/>
          </a:xfrm>
          <a:prstGeom prst="rect">
            <a:avLst/>
          </a:prstGeom>
        </p:spPr>
        <p:txBody>
          <a:bodyPr vert="horz" lIns="91440" tIns="45720" rIns="91440" bIns="45720" rtlCol="0">
            <a:normAutofit/>
          </a:bodyPr>
          <a:lstStyle>
            <a:lvl1pPr marL="0" indent="0" algn="l" defTabSz="914400" rtl="0" eaLnBrk="1" latinLnBrk="0" hangingPunct="1">
              <a:lnSpc>
                <a:spcPts val="2300"/>
              </a:lnSpc>
              <a:spcBef>
                <a:spcPts val="0"/>
              </a:spcBef>
              <a:buClr>
                <a:schemeClr val="bg1"/>
              </a:buClr>
              <a:buSzPct val="25000"/>
              <a:buFont typeface="Arial" pitchFamily="34" charset="0"/>
              <a:buChar char="•"/>
              <a:tabLst/>
              <a:defRPr sz="1800" b="1" kern="1200">
                <a:solidFill>
                  <a:srgbClr val="951B82"/>
                </a:solidFill>
                <a:latin typeface="Verdana" pitchFamily="34" charset="0"/>
                <a:ea typeface="Verdana" pitchFamily="34" charset="0"/>
                <a:cs typeface="Verdana" pitchFamily="34" charset="0"/>
              </a:defRPr>
            </a:lvl1pPr>
            <a:lvl2pPr marL="306000" indent="-288000" algn="l" defTabSz="914400" rtl="0" eaLnBrk="1" latinLnBrk="0" hangingPunct="1">
              <a:lnSpc>
                <a:spcPts val="2300"/>
              </a:lnSpc>
              <a:spcBef>
                <a:spcPts val="0"/>
              </a:spcBef>
              <a:buSzPct val="130000"/>
              <a:buFont typeface="Verdana" pitchFamily="34" charset="0"/>
              <a:buChar char="­"/>
              <a:defRPr sz="1800" b="1" kern="1200">
                <a:solidFill>
                  <a:srgbClr val="951B82"/>
                </a:solidFill>
                <a:latin typeface="Verdana" pitchFamily="34" charset="0"/>
                <a:ea typeface="Verdana" pitchFamily="34" charset="0"/>
                <a:cs typeface="Verdana" pitchFamily="34" charset="0"/>
              </a:defRPr>
            </a:lvl2pPr>
            <a:lvl3pPr marL="0" indent="0" algn="l" defTabSz="914400" rtl="0" eaLnBrk="1" latinLnBrk="0" hangingPunct="1">
              <a:lnSpc>
                <a:spcPts val="2300"/>
              </a:lnSpc>
              <a:spcBef>
                <a:spcPts val="0"/>
              </a:spcBef>
              <a:buSzPct val="25000"/>
              <a:buFontTx/>
              <a:buBlip>
                <a:blip r:embed="rId3"/>
              </a:buBlip>
              <a:defRPr sz="1800" b="0" i="0" kern="1200">
                <a:solidFill>
                  <a:srgbClr val="951B82"/>
                </a:solidFill>
                <a:latin typeface="Verdana"/>
                <a:ea typeface="Verdana" pitchFamily="34" charset="0"/>
                <a:cs typeface="Verdana"/>
              </a:defRPr>
            </a:lvl3pPr>
            <a:lvl4pPr marL="306000" indent="-252000" algn="l" defTabSz="914400" rtl="0" eaLnBrk="1" latinLnBrk="0" hangingPunct="1">
              <a:lnSpc>
                <a:spcPts val="2300"/>
              </a:lnSpc>
              <a:spcBef>
                <a:spcPts val="0"/>
              </a:spcBef>
              <a:buSzPct val="120000"/>
              <a:buFont typeface="Arial" pitchFamily="34" charset="0"/>
              <a:buChar char="-"/>
              <a:defRPr sz="1800" kern="1200">
                <a:solidFill>
                  <a:srgbClr val="951B82"/>
                </a:solidFill>
                <a:latin typeface="Verdana" pitchFamily="34" charset="0"/>
                <a:ea typeface="Verdana" pitchFamily="34" charset="0"/>
                <a:cs typeface="Verdana" pitchFamily="34" charset="0"/>
              </a:defRPr>
            </a:lvl4pPr>
            <a:lvl5pPr marL="544513" indent="-279400" algn="l" defTabSz="914400" rtl="0" eaLnBrk="1" latinLnBrk="0" hangingPunct="1">
              <a:lnSpc>
                <a:spcPts val="2300"/>
              </a:lnSpc>
              <a:spcBef>
                <a:spcPts val="0"/>
              </a:spcBef>
              <a:buSzPct val="120000"/>
              <a:buFont typeface="Arial" pitchFamily="34" charset="0"/>
              <a:buChar char="-"/>
              <a:defRPr sz="1600" kern="1200">
                <a:solidFill>
                  <a:srgbClr val="951B82"/>
                </a:solidFill>
                <a:latin typeface="Verdana" pitchFamily="34" charset="0"/>
                <a:ea typeface="Verdana" pitchFamily="34" charset="0"/>
                <a:cs typeface="Verdana" pitchFamily="34" charset="0"/>
              </a:defRPr>
            </a:lvl5pPr>
            <a:lvl6pPr marL="714375" indent="-228600" algn="l" defTabSz="914400" rtl="0" eaLnBrk="1" latinLnBrk="0" hangingPunct="1">
              <a:spcBef>
                <a:spcPct val="20000"/>
              </a:spcBef>
              <a:buFont typeface="Arial" pitchFamily="34" charset="0"/>
              <a:buChar char="•"/>
              <a:defRPr sz="1600" kern="1200" baseline="0">
                <a:solidFill>
                  <a:srgbClr val="2886A3"/>
                </a:solidFill>
                <a:latin typeface="Verdana"/>
                <a:ea typeface="+mn-ea"/>
                <a:cs typeface="+mn-cs"/>
              </a:defRPr>
            </a:lvl6pPr>
            <a:lvl7pPr marL="2971800" indent="-228600" algn="l" defTabSz="914400" rtl="0" eaLnBrk="1" latinLnBrk="0" hangingPunct="1">
              <a:spcBef>
                <a:spcPct val="20000"/>
              </a:spcBef>
              <a:buFont typeface="Arial" pitchFamily="34" charset="0"/>
              <a:buChar char="•"/>
              <a:defRPr sz="2000" kern="1200" baseline="300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dirty="0"/>
              <a:t>Personeel</a:t>
            </a:r>
            <a:endParaRPr lang="nl-NL" b="0" dirty="0"/>
          </a:p>
          <a:p>
            <a:pPr marL="285750" indent="-285750" fontAlgn="ctr">
              <a:buClr>
                <a:srgbClr val="951B82"/>
              </a:buClr>
              <a:buSzPct val="100000"/>
              <a:buFont typeface="Wingdings" pitchFamily="2" charset="2"/>
              <a:buChar char="§"/>
            </a:pPr>
            <a:r>
              <a:rPr lang="nl-NL" b="0" dirty="0"/>
              <a:t>Nicole Ubbink (secretaris)</a:t>
            </a:r>
          </a:p>
          <a:p>
            <a:pPr marL="285750" indent="-285750" fontAlgn="ctr">
              <a:buClr>
                <a:srgbClr val="951B82"/>
              </a:buClr>
              <a:buSzPct val="100000"/>
              <a:buFont typeface="Wingdings" pitchFamily="2" charset="2"/>
              <a:buChar char="§"/>
            </a:pPr>
            <a:r>
              <a:rPr lang="nl-NL" b="0" dirty="0"/>
              <a:t>Monique </a:t>
            </a:r>
            <a:r>
              <a:rPr lang="nl-NL" b="0" dirty="0" err="1"/>
              <a:t>Alofs</a:t>
            </a:r>
            <a:endParaRPr lang="nl-NL" b="0" dirty="0"/>
          </a:p>
          <a:p>
            <a:pPr fontAlgn="ctr">
              <a:buClr>
                <a:srgbClr val="951B82"/>
              </a:buClr>
              <a:buSzPct val="100000"/>
              <a:buNone/>
            </a:pPr>
            <a:endParaRPr lang="nl-NL" b="0" dirty="0"/>
          </a:p>
        </p:txBody>
      </p:sp>
      <p:sp>
        <p:nvSpPr>
          <p:cNvPr id="18" name="Tijdelijke aanduiding voor tekst 1">
            <a:extLst>
              <a:ext uri="{FF2B5EF4-FFF2-40B4-BE49-F238E27FC236}">
                <a16:creationId xmlns:a16="http://schemas.microsoft.com/office/drawing/2014/main" id="{C503328D-63F2-3E43-B586-86A7C181F3F8}"/>
              </a:ext>
            </a:extLst>
          </p:cNvPr>
          <p:cNvSpPr txBox="1">
            <a:spLocks/>
          </p:cNvSpPr>
          <p:nvPr/>
        </p:nvSpPr>
        <p:spPr>
          <a:xfrm>
            <a:off x="3015328" y="3023685"/>
            <a:ext cx="3729317" cy="926632"/>
          </a:xfrm>
          <a:prstGeom prst="rect">
            <a:avLst/>
          </a:prstGeom>
        </p:spPr>
        <p:txBody>
          <a:bodyPr vert="horz" lIns="91440" tIns="45720" rIns="91440" bIns="45720" rtlCol="0">
            <a:normAutofit/>
          </a:bodyPr>
          <a:lstStyle>
            <a:lvl1pPr marL="0" indent="0" algn="l" defTabSz="914400" rtl="0" eaLnBrk="1" latinLnBrk="0" hangingPunct="1">
              <a:lnSpc>
                <a:spcPts val="2300"/>
              </a:lnSpc>
              <a:spcBef>
                <a:spcPts val="0"/>
              </a:spcBef>
              <a:buClr>
                <a:schemeClr val="bg1"/>
              </a:buClr>
              <a:buSzPct val="25000"/>
              <a:buFont typeface="Arial" pitchFamily="34" charset="0"/>
              <a:buChar char="•"/>
              <a:tabLst/>
              <a:defRPr sz="1800" b="1" kern="1200">
                <a:solidFill>
                  <a:srgbClr val="951B82"/>
                </a:solidFill>
                <a:latin typeface="Verdana" pitchFamily="34" charset="0"/>
                <a:ea typeface="Verdana" pitchFamily="34" charset="0"/>
                <a:cs typeface="Verdana" pitchFamily="34" charset="0"/>
              </a:defRPr>
            </a:lvl1pPr>
            <a:lvl2pPr marL="306000" indent="-288000" algn="l" defTabSz="914400" rtl="0" eaLnBrk="1" latinLnBrk="0" hangingPunct="1">
              <a:lnSpc>
                <a:spcPts val="2300"/>
              </a:lnSpc>
              <a:spcBef>
                <a:spcPts val="0"/>
              </a:spcBef>
              <a:buSzPct val="130000"/>
              <a:buFont typeface="Verdana" pitchFamily="34" charset="0"/>
              <a:buChar char="­"/>
              <a:defRPr sz="1800" b="1" kern="1200">
                <a:solidFill>
                  <a:srgbClr val="951B82"/>
                </a:solidFill>
                <a:latin typeface="Verdana" pitchFamily="34" charset="0"/>
                <a:ea typeface="Verdana" pitchFamily="34" charset="0"/>
                <a:cs typeface="Verdana" pitchFamily="34" charset="0"/>
              </a:defRPr>
            </a:lvl2pPr>
            <a:lvl3pPr marL="0" indent="0" algn="l" defTabSz="914400" rtl="0" eaLnBrk="1" latinLnBrk="0" hangingPunct="1">
              <a:lnSpc>
                <a:spcPts val="2300"/>
              </a:lnSpc>
              <a:spcBef>
                <a:spcPts val="0"/>
              </a:spcBef>
              <a:buSzPct val="25000"/>
              <a:buFontTx/>
              <a:buBlip>
                <a:blip r:embed="rId3"/>
              </a:buBlip>
              <a:defRPr sz="1800" b="0" i="0" kern="1200">
                <a:solidFill>
                  <a:srgbClr val="951B82"/>
                </a:solidFill>
                <a:latin typeface="Verdana"/>
                <a:ea typeface="Verdana" pitchFamily="34" charset="0"/>
                <a:cs typeface="Verdana"/>
              </a:defRPr>
            </a:lvl3pPr>
            <a:lvl4pPr marL="306000" indent="-252000" algn="l" defTabSz="914400" rtl="0" eaLnBrk="1" latinLnBrk="0" hangingPunct="1">
              <a:lnSpc>
                <a:spcPts val="2300"/>
              </a:lnSpc>
              <a:spcBef>
                <a:spcPts val="0"/>
              </a:spcBef>
              <a:buSzPct val="120000"/>
              <a:buFont typeface="Arial" pitchFamily="34" charset="0"/>
              <a:buChar char="-"/>
              <a:defRPr sz="1800" kern="1200">
                <a:solidFill>
                  <a:srgbClr val="951B82"/>
                </a:solidFill>
                <a:latin typeface="Verdana" pitchFamily="34" charset="0"/>
                <a:ea typeface="Verdana" pitchFamily="34" charset="0"/>
                <a:cs typeface="Verdana" pitchFamily="34" charset="0"/>
              </a:defRPr>
            </a:lvl4pPr>
            <a:lvl5pPr marL="544513" indent="-279400" algn="l" defTabSz="914400" rtl="0" eaLnBrk="1" latinLnBrk="0" hangingPunct="1">
              <a:lnSpc>
                <a:spcPts val="2300"/>
              </a:lnSpc>
              <a:spcBef>
                <a:spcPts val="0"/>
              </a:spcBef>
              <a:buSzPct val="120000"/>
              <a:buFont typeface="Arial" pitchFamily="34" charset="0"/>
              <a:buChar char="-"/>
              <a:defRPr sz="1600" kern="1200">
                <a:solidFill>
                  <a:srgbClr val="951B82"/>
                </a:solidFill>
                <a:latin typeface="Verdana" pitchFamily="34" charset="0"/>
                <a:ea typeface="Verdana" pitchFamily="34" charset="0"/>
                <a:cs typeface="Verdana" pitchFamily="34" charset="0"/>
              </a:defRPr>
            </a:lvl5pPr>
            <a:lvl6pPr marL="714375" indent="-228600" algn="l" defTabSz="914400" rtl="0" eaLnBrk="1" latinLnBrk="0" hangingPunct="1">
              <a:spcBef>
                <a:spcPct val="20000"/>
              </a:spcBef>
              <a:buFont typeface="Arial" pitchFamily="34" charset="0"/>
              <a:buChar char="•"/>
              <a:defRPr sz="1600" kern="1200" baseline="0">
                <a:solidFill>
                  <a:srgbClr val="2886A3"/>
                </a:solidFill>
                <a:latin typeface="Verdana"/>
                <a:ea typeface="+mn-ea"/>
                <a:cs typeface="+mn-cs"/>
              </a:defRPr>
            </a:lvl6pPr>
            <a:lvl7pPr marL="2971800" indent="-228600" algn="l" defTabSz="914400" rtl="0" eaLnBrk="1" latinLnBrk="0" hangingPunct="1">
              <a:spcBef>
                <a:spcPct val="20000"/>
              </a:spcBef>
              <a:buFont typeface="Arial" pitchFamily="34" charset="0"/>
              <a:buChar char="•"/>
              <a:defRPr sz="2000" kern="1200" baseline="300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dirty="0"/>
              <a:t>Contact schoolbestuur</a:t>
            </a:r>
            <a:endParaRPr lang="nl-NL" b="0" dirty="0"/>
          </a:p>
          <a:p>
            <a:pPr marL="285750" indent="-285750" fontAlgn="ctr">
              <a:buClr>
                <a:srgbClr val="951B82"/>
              </a:buClr>
              <a:buSzPct val="100000"/>
              <a:buFont typeface="Wingdings" pitchFamily="2" charset="2"/>
              <a:buChar char="§"/>
            </a:pPr>
            <a:r>
              <a:rPr lang="nl-NL" b="0" dirty="0"/>
              <a:t>Margot </a:t>
            </a:r>
            <a:r>
              <a:rPr lang="nl-NL" b="0" dirty="0" err="1"/>
              <a:t>Kleinpenning</a:t>
            </a:r>
            <a:endParaRPr lang="nl-NL" b="0" dirty="0"/>
          </a:p>
        </p:txBody>
      </p:sp>
      <p:sp>
        <p:nvSpPr>
          <p:cNvPr id="6" name="Vrije vorm 5">
            <a:extLst>
              <a:ext uri="{FF2B5EF4-FFF2-40B4-BE49-F238E27FC236}">
                <a16:creationId xmlns:a16="http://schemas.microsoft.com/office/drawing/2014/main" id="{CBA3C2BA-CA94-F056-B536-EC3373780081}"/>
              </a:ext>
            </a:extLst>
          </p:cNvPr>
          <p:cNvSpPr/>
          <p:nvPr/>
        </p:nvSpPr>
        <p:spPr>
          <a:xfrm>
            <a:off x="113079" y="4197524"/>
            <a:ext cx="8917842" cy="2160240"/>
          </a:xfrm>
          <a:custGeom>
            <a:avLst/>
            <a:gdLst>
              <a:gd name="connsiteX0" fmla="*/ 244616 w 8917842"/>
              <a:gd name="connsiteY0" fmla="*/ 0 h 3284455"/>
              <a:gd name="connsiteX1" fmla="*/ 8673227 w 8917842"/>
              <a:gd name="connsiteY1" fmla="*/ 0 h 3284455"/>
              <a:gd name="connsiteX2" fmla="*/ 8917842 w 8917842"/>
              <a:gd name="connsiteY2" fmla="*/ 312041 h 3284455"/>
              <a:gd name="connsiteX3" fmla="*/ 8917842 w 8917842"/>
              <a:gd name="connsiteY3" fmla="*/ 1560167 h 3284455"/>
              <a:gd name="connsiteX4" fmla="*/ 8904854 w 8917842"/>
              <a:gd name="connsiteY4" fmla="*/ 1642231 h 3284455"/>
              <a:gd name="connsiteX5" fmla="*/ 8917841 w 8917842"/>
              <a:gd name="connsiteY5" fmla="*/ 1724288 h 3284455"/>
              <a:gd name="connsiteX6" fmla="*/ 8917841 w 8917842"/>
              <a:gd name="connsiteY6" fmla="*/ 2972414 h 3284455"/>
              <a:gd name="connsiteX7" fmla="*/ 8673226 w 8917842"/>
              <a:gd name="connsiteY7" fmla="*/ 3284455 h 3284455"/>
              <a:gd name="connsiteX8" fmla="*/ 0 w 8917842"/>
              <a:gd name="connsiteY8" fmla="*/ 3279374 h 3284455"/>
              <a:gd name="connsiteX9" fmla="*/ 0 w 8917842"/>
              <a:gd name="connsiteY9" fmla="*/ 1724288 h 3284455"/>
              <a:gd name="connsiteX10" fmla="*/ 1 w 8917842"/>
              <a:gd name="connsiteY10" fmla="*/ 1724281 h 3284455"/>
              <a:gd name="connsiteX11" fmla="*/ 1 w 8917842"/>
              <a:gd name="connsiteY11" fmla="*/ 312041 h 3284455"/>
              <a:gd name="connsiteX12" fmla="*/ 244616 w 8917842"/>
              <a:gd name="connsiteY12" fmla="*/ 0 h 328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17842" h="3284455">
                <a:moveTo>
                  <a:pt x="244616" y="0"/>
                </a:moveTo>
                <a:lnTo>
                  <a:pt x="8673227" y="0"/>
                </a:lnTo>
                <a:cubicBezTo>
                  <a:pt x="8808324" y="0"/>
                  <a:pt x="8917842" y="139706"/>
                  <a:pt x="8917842" y="312041"/>
                </a:cubicBezTo>
                <a:lnTo>
                  <a:pt x="8917842" y="1560167"/>
                </a:lnTo>
                <a:lnTo>
                  <a:pt x="8904854" y="1642231"/>
                </a:lnTo>
                <a:lnTo>
                  <a:pt x="8917841" y="1724288"/>
                </a:lnTo>
                <a:lnTo>
                  <a:pt x="8917841" y="2972414"/>
                </a:lnTo>
                <a:cubicBezTo>
                  <a:pt x="8917841" y="3144750"/>
                  <a:pt x="8808323" y="3284455"/>
                  <a:pt x="8673226" y="3284455"/>
                </a:cubicBezTo>
                <a:lnTo>
                  <a:pt x="0" y="3279374"/>
                </a:lnTo>
                <a:lnTo>
                  <a:pt x="0" y="1724288"/>
                </a:lnTo>
                <a:lnTo>
                  <a:pt x="1" y="1724281"/>
                </a:lnTo>
                <a:lnTo>
                  <a:pt x="1" y="312041"/>
                </a:lnTo>
                <a:cubicBezTo>
                  <a:pt x="1" y="139706"/>
                  <a:pt x="109519" y="0"/>
                  <a:pt x="244616" y="0"/>
                </a:cubicBezTo>
                <a:close/>
              </a:path>
            </a:pathLst>
          </a:custGeom>
          <a:gradFill flip="none" rotWithShape="1">
            <a:gsLst>
              <a:gs pos="15000">
                <a:srgbClr val="BAA879"/>
              </a:gs>
              <a:gs pos="76000">
                <a:srgbClr val="BAA879">
                  <a:alpha val="50000"/>
                </a:srgbClr>
              </a:gs>
              <a:gs pos="100000">
                <a:srgbClr val="BAA879">
                  <a:alpha val="0"/>
                </a:srgbClr>
              </a:gs>
            </a:gsLst>
            <a:path path="circle">
              <a:fillToRect t="100000" r="100000"/>
            </a:path>
            <a:tileRect l="-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t" anchorCtr="0" forceAA="0" compatLnSpc="1">
            <a:prstTxWarp prst="textNoShape">
              <a:avLst/>
            </a:prstTxWarp>
            <a:noAutofit/>
          </a:bodyPr>
          <a:lstStyle/>
          <a:p>
            <a:pPr algn="ctr"/>
            <a:r>
              <a:rPr lang="nl-NL" sz="2000" b="1" dirty="0">
                <a:ln>
                  <a:solidFill>
                    <a:srgbClr val="951B82"/>
                  </a:solidFill>
                </a:ln>
                <a:solidFill>
                  <a:srgbClr val="951B82"/>
                </a:solidFill>
              </a:rPr>
              <a:t>2023 - 2024</a:t>
            </a:r>
            <a:endParaRPr lang="nl-NL" sz="2000" b="1" dirty="0">
              <a:solidFill>
                <a:srgbClr val="951B82"/>
              </a:solidFill>
              <a:effectLst>
                <a:outerShdw blurRad="50800" dist="38100" dir="2700000" algn="tl" rotWithShape="0">
                  <a:prstClr val="black">
                    <a:alpha val="40000"/>
                  </a:prstClr>
                </a:outerShdw>
              </a:effectLst>
            </a:endParaRPr>
          </a:p>
        </p:txBody>
      </p:sp>
      <p:sp>
        <p:nvSpPr>
          <p:cNvPr id="7" name="Tijdelijke aanduiding voor tekst 1">
            <a:extLst>
              <a:ext uri="{FF2B5EF4-FFF2-40B4-BE49-F238E27FC236}">
                <a16:creationId xmlns:a16="http://schemas.microsoft.com/office/drawing/2014/main" id="{61F50E01-34C9-036B-BBB8-FD208B9D4C28}"/>
              </a:ext>
            </a:extLst>
          </p:cNvPr>
          <p:cNvSpPr txBox="1">
            <a:spLocks/>
          </p:cNvSpPr>
          <p:nvPr/>
        </p:nvSpPr>
        <p:spPr>
          <a:xfrm>
            <a:off x="755576" y="4280161"/>
            <a:ext cx="3563952" cy="981130"/>
          </a:xfrm>
        </p:spPr>
        <p:txBody>
          <a:bodyPr>
            <a:normAutofit/>
          </a:bodyPr>
          <a:lstStyle>
            <a:lvl1pPr marL="0" indent="0" algn="l" defTabSz="914400" rtl="0" eaLnBrk="1" latinLnBrk="0" hangingPunct="1">
              <a:lnSpc>
                <a:spcPts val="2300"/>
              </a:lnSpc>
              <a:spcBef>
                <a:spcPts val="0"/>
              </a:spcBef>
              <a:buClr>
                <a:schemeClr val="bg1"/>
              </a:buClr>
              <a:buSzPct val="25000"/>
              <a:buFont typeface="Arial" pitchFamily="34" charset="0"/>
              <a:buChar char="•"/>
              <a:tabLst/>
              <a:defRPr sz="1800" b="1" kern="1200">
                <a:solidFill>
                  <a:srgbClr val="951B82"/>
                </a:solidFill>
                <a:latin typeface="Verdana" pitchFamily="34" charset="0"/>
                <a:ea typeface="Verdana" pitchFamily="34" charset="0"/>
                <a:cs typeface="Verdana" pitchFamily="34" charset="0"/>
              </a:defRPr>
            </a:lvl1pPr>
            <a:lvl2pPr marL="306000" indent="-288000" algn="l" defTabSz="914400" rtl="0" eaLnBrk="1" latinLnBrk="0" hangingPunct="1">
              <a:lnSpc>
                <a:spcPts val="2300"/>
              </a:lnSpc>
              <a:spcBef>
                <a:spcPts val="0"/>
              </a:spcBef>
              <a:buSzPct val="130000"/>
              <a:buFont typeface="Verdana" pitchFamily="34" charset="0"/>
              <a:buChar char="­"/>
              <a:defRPr sz="1800" b="1" kern="1200">
                <a:solidFill>
                  <a:srgbClr val="951B82"/>
                </a:solidFill>
                <a:latin typeface="Verdana" pitchFamily="34" charset="0"/>
                <a:ea typeface="Verdana" pitchFamily="34" charset="0"/>
                <a:cs typeface="Verdana" pitchFamily="34" charset="0"/>
              </a:defRPr>
            </a:lvl2pPr>
            <a:lvl3pPr marL="0" indent="0" algn="l" defTabSz="914400" rtl="0" eaLnBrk="1" latinLnBrk="0" hangingPunct="1">
              <a:lnSpc>
                <a:spcPts val="2300"/>
              </a:lnSpc>
              <a:spcBef>
                <a:spcPts val="0"/>
              </a:spcBef>
              <a:buSzPct val="25000"/>
              <a:buFontTx/>
              <a:buBlip>
                <a:blip r:embed="rId3"/>
              </a:buBlip>
              <a:defRPr sz="1800" b="0" i="0" kern="1200">
                <a:solidFill>
                  <a:srgbClr val="951B82"/>
                </a:solidFill>
                <a:latin typeface="Verdana"/>
                <a:ea typeface="Verdana" pitchFamily="34" charset="0"/>
                <a:cs typeface="Verdana"/>
              </a:defRPr>
            </a:lvl3pPr>
            <a:lvl4pPr marL="306000" indent="-252000" algn="l" defTabSz="914400" rtl="0" eaLnBrk="1" latinLnBrk="0" hangingPunct="1">
              <a:lnSpc>
                <a:spcPts val="2300"/>
              </a:lnSpc>
              <a:spcBef>
                <a:spcPts val="0"/>
              </a:spcBef>
              <a:buSzPct val="120000"/>
              <a:buFont typeface="Arial" pitchFamily="34" charset="0"/>
              <a:buChar char="-"/>
              <a:defRPr sz="1800" kern="1200">
                <a:solidFill>
                  <a:srgbClr val="951B82"/>
                </a:solidFill>
                <a:latin typeface="Verdana" pitchFamily="34" charset="0"/>
                <a:ea typeface="Verdana" pitchFamily="34" charset="0"/>
                <a:cs typeface="Verdana" pitchFamily="34" charset="0"/>
              </a:defRPr>
            </a:lvl4pPr>
            <a:lvl5pPr marL="544513" indent="-279400" algn="l" defTabSz="914400" rtl="0" eaLnBrk="1" latinLnBrk="0" hangingPunct="1">
              <a:lnSpc>
                <a:spcPts val="2300"/>
              </a:lnSpc>
              <a:spcBef>
                <a:spcPts val="0"/>
              </a:spcBef>
              <a:buSzPct val="120000"/>
              <a:buFont typeface="Arial" pitchFamily="34" charset="0"/>
              <a:buChar char="-"/>
              <a:defRPr sz="1600" kern="1200">
                <a:solidFill>
                  <a:srgbClr val="951B82"/>
                </a:solidFill>
                <a:latin typeface="Verdana" pitchFamily="34" charset="0"/>
                <a:ea typeface="Verdana" pitchFamily="34" charset="0"/>
                <a:cs typeface="Verdana" pitchFamily="34" charset="0"/>
              </a:defRPr>
            </a:lvl5pPr>
            <a:lvl6pPr marL="714375" indent="-228600" algn="l" defTabSz="914400" rtl="0" eaLnBrk="1" latinLnBrk="0" hangingPunct="1">
              <a:spcBef>
                <a:spcPct val="20000"/>
              </a:spcBef>
              <a:buFont typeface="Arial" pitchFamily="34" charset="0"/>
              <a:buChar char="•"/>
              <a:defRPr sz="1600" kern="1200" baseline="0">
                <a:solidFill>
                  <a:srgbClr val="2886A3"/>
                </a:solidFill>
                <a:latin typeface="Verdana"/>
                <a:ea typeface="+mn-ea"/>
                <a:cs typeface="+mn-cs"/>
              </a:defRPr>
            </a:lvl6pPr>
            <a:lvl7pPr marL="2971800" indent="-228600" algn="l" defTabSz="914400" rtl="0" eaLnBrk="1" latinLnBrk="0" hangingPunct="1">
              <a:spcBef>
                <a:spcPct val="20000"/>
              </a:spcBef>
              <a:buFont typeface="Arial" pitchFamily="34" charset="0"/>
              <a:buChar char="•"/>
              <a:defRPr sz="2000" kern="1200" baseline="300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dirty="0"/>
              <a:t>Ouders</a:t>
            </a:r>
            <a:endParaRPr lang="nl-NL" b="0" dirty="0"/>
          </a:p>
          <a:p>
            <a:pPr marL="285750" indent="-285750" fontAlgn="ctr">
              <a:buClr>
                <a:srgbClr val="951B82"/>
              </a:buClr>
              <a:buSzPct val="100000"/>
              <a:buFont typeface="Wingdings" pitchFamily="2" charset="2"/>
              <a:buChar char="§"/>
            </a:pPr>
            <a:r>
              <a:rPr lang="nl-NL" b="0" dirty="0"/>
              <a:t>Herbert </a:t>
            </a:r>
            <a:r>
              <a:rPr lang="nl-NL" b="0" dirty="0" err="1"/>
              <a:t>Lohuis</a:t>
            </a:r>
            <a:r>
              <a:rPr lang="nl-NL" b="0" dirty="0"/>
              <a:t> (voorzitter)</a:t>
            </a:r>
          </a:p>
          <a:p>
            <a:pPr marL="285750" indent="-285750" fontAlgn="ctr">
              <a:buClr>
                <a:srgbClr val="951B82"/>
              </a:buClr>
              <a:buSzPct val="100000"/>
              <a:buFont typeface="Wingdings" pitchFamily="2" charset="2"/>
              <a:buChar char="§"/>
            </a:pPr>
            <a:r>
              <a:rPr lang="nl-NL" b="0" dirty="0"/>
              <a:t>Frank Veenstra</a:t>
            </a:r>
          </a:p>
        </p:txBody>
      </p:sp>
      <p:sp>
        <p:nvSpPr>
          <p:cNvPr id="8" name="Tijdelijke aanduiding voor tekst 1">
            <a:extLst>
              <a:ext uri="{FF2B5EF4-FFF2-40B4-BE49-F238E27FC236}">
                <a16:creationId xmlns:a16="http://schemas.microsoft.com/office/drawing/2014/main" id="{3F76E670-4536-4F60-56F2-5FC4530FA452}"/>
              </a:ext>
            </a:extLst>
          </p:cNvPr>
          <p:cNvSpPr txBox="1">
            <a:spLocks/>
          </p:cNvSpPr>
          <p:nvPr/>
        </p:nvSpPr>
        <p:spPr>
          <a:xfrm>
            <a:off x="5052966" y="4280161"/>
            <a:ext cx="3563952" cy="1169014"/>
          </a:xfrm>
          <a:prstGeom prst="rect">
            <a:avLst/>
          </a:prstGeom>
        </p:spPr>
        <p:txBody>
          <a:bodyPr vert="horz" lIns="91440" tIns="45720" rIns="91440" bIns="45720" rtlCol="0">
            <a:normAutofit/>
          </a:bodyPr>
          <a:lstStyle>
            <a:lvl1pPr marL="0" indent="0" algn="l" defTabSz="914400" rtl="0" eaLnBrk="1" latinLnBrk="0" hangingPunct="1">
              <a:lnSpc>
                <a:spcPts val="2300"/>
              </a:lnSpc>
              <a:spcBef>
                <a:spcPts val="0"/>
              </a:spcBef>
              <a:buClr>
                <a:schemeClr val="bg1"/>
              </a:buClr>
              <a:buSzPct val="25000"/>
              <a:buFont typeface="Arial" pitchFamily="34" charset="0"/>
              <a:buChar char="•"/>
              <a:tabLst/>
              <a:defRPr sz="1800" b="1" kern="1200">
                <a:solidFill>
                  <a:srgbClr val="951B82"/>
                </a:solidFill>
                <a:latin typeface="Verdana" pitchFamily="34" charset="0"/>
                <a:ea typeface="Verdana" pitchFamily="34" charset="0"/>
                <a:cs typeface="Verdana" pitchFamily="34" charset="0"/>
              </a:defRPr>
            </a:lvl1pPr>
            <a:lvl2pPr marL="306000" indent="-288000" algn="l" defTabSz="914400" rtl="0" eaLnBrk="1" latinLnBrk="0" hangingPunct="1">
              <a:lnSpc>
                <a:spcPts val="2300"/>
              </a:lnSpc>
              <a:spcBef>
                <a:spcPts val="0"/>
              </a:spcBef>
              <a:buSzPct val="130000"/>
              <a:buFont typeface="Verdana" pitchFamily="34" charset="0"/>
              <a:buChar char="­"/>
              <a:defRPr sz="1800" b="1" kern="1200">
                <a:solidFill>
                  <a:srgbClr val="951B82"/>
                </a:solidFill>
                <a:latin typeface="Verdana" pitchFamily="34" charset="0"/>
                <a:ea typeface="Verdana" pitchFamily="34" charset="0"/>
                <a:cs typeface="Verdana" pitchFamily="34" charset="0"/>
              </a:defRPr>
            </a:lvl2pPr>
            <a:lvl3pPr marL="0" indent="0" algn="l" defTabSz="914400" rtl="0" eaLnBrk="1" latinLnBrk="0" hangingPunct="1">
              <a:lnSpc>
                <a:spcPts val="2300"/>
              </a:lnSpc>
              <a:spcBef>
                <a:spcPts val="0"/>
              </a:spcBef>
              <a:buSzPct val="25000"/>
              <a:buFontTx/>
              <a:buBlip>
                <a:blip r:embed="rId3"/>
              </a:buBlip>
              <a:defRPr sz="1800" b="0" i="0" kern="1200">
                <a:solidFill>
                  <a:srgbClr val="951B82"/>
                </a:solidFill>
                <a:latin typeface="Verdana"/>
                <a:ea typeface="Verdana" pitchFamily="34" charset="0"/>
                <a:cs typeface="Verdana"/>
              </a:defRPr>
            </a:lvl3pPr>
            <a:lvl4pPr marL="306000" indent="-252000" algn="l" defTabSz="914400" rtl="0" eaLnBrk="1" latinLnBrk="0" hangingPunct="1">
              <a:lnSpc>
                <a:spcPts val="2300"/>
              </a:lnSpc>
              <a:spcBef>
                <a:spcPts val="0"/>
              </a:spcBef>
              <a:buSzPct val="120000"/>
              <a:buFont typeface="Arial" pitchFamily="34" charset="0"/>
              <a:buChar char="-"/>
              <a:defRPr sz="1800" kern="1200">
                <a:solidFill>
                  <a:srgbClr val="951B82"/>
                </a:solidFill>
                <a:latin typeface="Verdana" pitchFamily="34" charset="0"/>
                <a:ea typeface="Verdana" pitchFamily="34" charset="0"/>
                <a:cs typeface="Verdana" pitchFamily="34" charset="0"/>
              </a:defRPr>
            </a:lvl4pPr>
            <a:lvl5pPr marL="544513" indent="-279400" algn="l" defTabSz="914400" rtl="0" eaLnBrk="1" latinLnBrk="0" hangingPunct="1">
              <a:lnSpc>
                <a:spcPts val="2300"/>
              </a:lnSpc>
              <a:spcBef>
                <a:spcPts val="0"/>
              </a:spcBef>
              <a:buSzPct val="120000"/>
              <a:buFont typeface="Arial" pitchFamily="34" charset="0"/>
              <a:buChar char="-"/>
              <a:defRPr sz="1600" kern="1200">
                <a:solidFill>
                  <a:srgbClr val="951B82"/>
                </a:solidFill>
                <a:latin typeface="Verdana" pitchFamily="34" charset="0"/>
                <a:ea typeface="Verdana" pitchFamily="34" charset="0"/>
                <a:cs typeface="Verdana" pitchFamily="34" charset="0"/>
              </a:defRPr>
            </a:lvl5pPr>
            <a:lvl6pPr marL="714375" indent="-228600" algn="l" defTabSz="914400" rtl="0" eaLnBrk="1" latinLnBrk="0" hangingPunct="1">
              <a:spcBef>
                <a:spcPct val="20000"/>
              </a:spcBef>
              <a:buFont typeface="Arial" pitchFamily="34" charset="0"/>
              <a:buChar char="•"/>
              <a:defRPr sz="1600" kern="1200" baseline="0">
                <a:solidFill>
                  <a:srgbClr val="2886A3"/>
                </a:solidFill>
                <a:latin typeface="Verdana"/>
                <a:ea typeface="+mn-ea"/>
                <a:cs typeface="+mn-cs"/>
              </a:defRPr>
            </a:lvl6pPr>
            <a:lvl7pPr marL="2971800" indent="-228600" algn="l" defTabSz="914400" rtl="0" eaLnBrk="1" latinLnBrk="0" hangingPunct="1">
              <a:spcBef>
                <a:spcPct val="20000"/>
              </a:spcBef>
              <a:buFont typeface="Arial" pitchFamily="34" charset="0"/>
              <a:buChar char="•"/>
              <a:defRPr sz="2000" kern="1200" baseline="300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dirty="0"/>
              <a:t>Personeel</a:t>
            </a:r>
            <a:endParaRPr lang="nl-NL" b="0" dirty="0"/>
          </a:p>
          <a:p>
            <a:pPr marL="285750" indent="-285750" fontAlgn="ctr">
              <a:buClr>
                <a:srgbClr val="951B82"/>
              </a:buClr>
              <a:buSzPct val="100000"/>
              <a:buFont typeface="Wingdings" pitchFamily="2" charset="2"/>
              <a:buChar char="§"/>
            </a:pPr>
            <a:r>
              <a:rPr lang="nl-NL" b="0" dirty="0"/>
              <a:t>Nicole Ubbink (secretaris)</a:t>
            </a:r>
          </a:p>
          <a:p>
            <a:pPr marL="285750" indent="-285750" fontAlgn="ctr">
              <a:buClr>
                <a:srgbClr val="951B82"/>
              </a:buClr>
              <a:buSzPct val="100000"/>
              <a:buFont typeface="Wingdings" pitchFamily="2" charset="2"/>
              <a:buChar char="§"/>
            </a:pPr>
            <a:r>
              <a:rPr lang="nl-NL" b="0" dirty="0"/>
              <a:t>Monique </a:t>
            </a:r>
            <a:r>
              <a:rPr lang="nl-NL" b="0" dirty="0" err="1"/>
              <a:t>Alofs</a:t>
            </a:r>
            <a:endParaRPr lang="nl-NL" b="0" dirty="0"/>
          </a:p>
          <a:p>
            <a:pPr fontAlgn="ctr">
              <a:buClr>
                <a:srgbClr val="951B82"/>
              </a:buClr>
              <a:buSzPct val="100000"/>
              <a:buNone/>
            </a:pPr>
            <a:endParaRPr lang="nl-NL" b="0" dirty="0"/>
          </a:p>
        </p:txBody>
      </p:sp>
      <p:sp>
        <p:nvSpPr>
          <p:cNvPr id="9" name="Tijdelijke aanduiding voor tekst 1">
            <a:extLst>
              <a:ext uri="{FF2B5EF4-FFF2-40B4-BE49-F238E27FC236}">
                <a16:creationId xmlns:a16="http://schemas.microsoft.com/office/drawing/2014/main" id="{2148898B-054B-D563-10BE-52928A77B21D}"/>
              </a:ext>
            </a:extLst>
          </p:cNvPr>
          <p:cNvSpPr txBox="1">
            <a:spLocks/>
          </p:cNvSpPr>
          <p:nvPr/>
        </p:nvSpPr>
        <p:spPr>
          <a:xfrm>
            <a:off x="3015328" y="5431132"/>
            <a:ext cx="3729317" cy="926632"/>
          </a:xfrm>
          <a:prstGeom prst="rect">
            <a:avLst/>
          </a:prstGeom>
        </p:spPr>
        <p:txBody>
          <a:bodyPr vert="horz" lIns="91440" tIns="45720" rIns="91440" bIns="45720" rtlCol="0">
            <a:normAutofit/>
          </a:bodyPr>
          <a:lstStyle>
            <a:lvl1pPr marL="0" indent="0" algn="l" defTabSz="914400" rtl="0" eaLnBrk="1" latinLnBrk="0" hangingPunct="1">
              <a:lnSpc>
                <a:spcPts val="2300"/>
              </a:lnSpc>
              <a:spcBef>
                <a:spcPts val="0"/>
              </a:spcBef>
              <a:buClr>
                <a:schemeClr val="bg1"/>
              </a:buClr>
              <a:buSzPct val="25000"/>
              <a:buFont typeface="Arial" pitchFamily="34" charset="0"/>
              <a:buChar char="•"/>
              <a:tabLst/>
              <a:defRPr sz="1800" b="1" kern="1200">
                <a:solidFill>
                  <a:srgbClr val="951B82"/>
                </a:solidFill>
                <a:latin typeface="Verdana" pitchFamily="34" charset="0"/>
                <a:ea typeface="Verdana" pitchFamily="34" charset="0"/>
                <a:cs typeface="Verdana" pitchFamily="34" charset="0"/>
              </a:defRPr>
            </a:lvl1pPr>
            <a:lvl2pPr marL="306000" indent="-288000" algn="l" defTabSz="914400" rtl="0" eaLnBrk="1" latinLnBrk="0" hangingPunct="1">
              <a:lnSpc>
                <a:spcPts val="2300"/>
              </a:lnSpc>
              <a:spcBef>
                <a:spcPts val="0"/>
              </a:spcBef>
              <a:buSzPct val="130000"/>
              <a:buFont typeface="Verdana" pitchFamily="34" charset="0"/>
              <a:buChar char="­"/>
              <a:defRPr sz="1800" b="1" kern="1200">
                <a:solidFill>
                  <a:srgbClr val="951B82"/>
                </a:solidFill>
                <a:latin typeface="Verdana" pitchFamily="34" charset="0"/>
                <a:ea typeface="Verdana" pitchFamily="34" charset="0"/>
                <a:cs typeface="Verdana" pitchFamily="34" charset="0"/>
              </a:defRPr>
            </a:lvl2pPr>
            <a:lvl3pPr marL="0" indent="0" algn="l" defTabSz="914400" rtl="0" eaLnBrk="1" latinLnBrk="0" hangingPunct="1">
              <a:lnSpc>
                <a:spcPts val="2300"/>
              </a:lnSpc>
              <a:spcBef>
                <a:spcPts val="0"/>
              </a:spcBef>
              <a:buSzPct val="25000"/>
              <a:buFontTx/>
              <a:buBlip>
                <a:blip r:embed="rId3"/>
              </a:buBlip>
              <a:defRPr sz="1800" b="0" i="0" kern="1200">
                <a:solidFill>
                  <a:srgbClr val="951B82"/>
                </a:solidFill>
                <a:latin typeface="Verdana"/>
                <a:ea typeface="Verdana" pitchFamily="34" charset="0"/>
                <a:cs typeface="Verdana"/>
              </a:defRPr>
            </a:lvl3pPr>
            <a:lvl4pPr marL="306000" indent="-252000" algn="l" defTabSz="914400" rtl="0" eaLnBrk="1" latinLnBrk="0" hangingPunct="1">
              <a:lnSpc>
                <a:spcPts val="2300"/>
              </a:lnSpc>
              <a:spcBef>
                <a:spcPts val="0"/>
              </a:spcBef>
              <a:buSzPct val="120000"/>
              <a:buFont typeface="Arial" pitchFamily="34" charset="0"/>
              <a:buChar char="-"/>
              <a:defRPr sz="1800" kern="1200">
                <a:solidFill>
                  <a:srgbClr val="951B82"/>
                </a:solidFill>
                <a:latin typeface="Verdana" pitchFamily="34" charset="0"/>
                <a:ea typeface="Verdana" pitchFamily="34" charset="0"/>
                <a:cs typeface="Verdana" pitchFamily="34" charset="0"/>
              </a:defRPr>
            </a:lvl4pPr>
            <a:lvl5pPr marL="544513" indent="-279400" algn="l" defTabSz="914400" rtl="0" eaLnBrk="1" latinLnBrk="0" hangingPunct="1">
              <a:lnSpc>
                <a:spcPts val="2300"/>
              </a:lnSpc>
              <a:spcBef>
                <a:spcPts val="0"/>
              </a:spcBef>
              <a:buSzPct val="120000"/>
              <a:buFont typeface="Arial" pitchFamily="34" charset="0"/>
              <a:buChar char="-"/>
              <a:defRPr sz="1600" kern="1200">
                <a:solidFill>
                  <a:srgbClr val="951B82"/>
                </a:solidFill>
                <a:latin typeface="Verdana" pitchFamily="34" charset="0"/>
                <a:ea typeface="Verdana" pitchFamily="34" charset="0"/>
                <a:cs typeface="Verdana" pitchFamily="34" charset="0"/>
              </a:defRPr>
            </a:lvl5pPr>
            <a:lvl6pPr marL="714375" indent="-228600" algn="l" defTabSz="914400" rtl="0" eaLnBrk="1" latinLnBrk="0" hangingPunct="1">
              <a:spcBef>
                <a:spcPct val="20000"/>
              </a:spcBef>
              <a:buFont typeface="Arial" pitchFamily="34" charset="0"/>
              <a:buChar char="•"/>
              <a:defRPr sz="1600" kern="1200" baseline="0">
                <a:solidFill>
                  <a:srgbClr val="2886A3"/>
                </a:solidFill>
                <a:latin typeface="Verdana"/>
                <a:ea typeface="+mn-ea"/>
                <a:cs typeface="+mn-cs"/>
              </a:defRPr>
            </a:lvl6pPr>
            <a:lvl7pPr marL="2971800" indent="-228600" algn="l" defTabSz="914400" rtl="0" eaLnBrk="1" latinLnBrk="0" hangingPunct="1">
              <a:spcBef>
                <a:spcPct val="20000"/>
              </a:spcBef>
              <a:buFont typeface="Arial" pitchFamily="34" charset="0"/>
              <a:buChar char="•"/>
              <a:defRPr sz="2000" kern="1200" baseline="300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dirty="0"/>
              <a:t>Contact schoolbestuur</a:t>
            </a:r>
            <a:endParaRPr lang="nl-NL" b="0" dirty="0"/>
          </a:p>
          <a:p>
            <a:pPr marL="285750" indent="-285750" fontAlgn="ctr">
              <a:buClr>
                <a:srgbClr val="951B82"/>
              </a:buClr>
              <a:buSzPct val="100000"/>
              <a:buFont typeface="Wingdings" pitchFamily="2" charset="2"/>
              <a:buChar char="§"/>
            </a:pPr>
            <a:r>
              <a:rPr lang="nl-NL" b="0" dirty="0"/>
              <a:t>Margot </a:t>
            </a:r>
            <a:r>
              <a:rPr lang="nl-NL" b="0" dirty="0" err="1"/>
              <a:t>Kleinpenning</a:t>
            </a:r>
            <a:endParaRPr lang="nl-NL" b="0" dirty="0"/>
          </a:p>
        </p:txBody>
      </p:sp>
    </p:spTree>
    <p:extLst>
      <p:ext uri="{BB962C8B-B14F-4D97-AF65-F5344CB8AC3E}">
        <p14:creationId xmlns:p14="http://schemas.microsoft.com/office/powerpoint/2010/main" val="12410848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D2F9B3EE-9F30-C245-9775-EB7C655DD2BF}"/>
              </a:ext>
            </a:extLst>
          </p:cNvPr>
          <p:cNvSpPr>
            <a:spLocks noGrp="1"/>
          </p:cNvSpPr>
          <p:nvPr>
            <p:ph type="sldNum" sz="quarter" idx="10"/>
          </p:nvPr>
        </p:nvSpPr>
        <p:spPr/>
        <p:txBody>
          <a:bodyPr/>
          <a:lstStyle/>
          <a:p>
            <a:fld id="{37DB5DDE-7563-4892-B02D-5CC7DC3DA781}" type="slidenum">
              <a:rPr lang="en-US" smtClean="0"/>
              <a:pPr/>
              <a:t>5</a:t>
            </a:fld>
            <a:endParaRPr lang="en-US" dirty="0"/>
          </a:p>
        </p:txBody>
      </p:sp>
      <p:sp>
        <p:nvSpPr>
          <p:cNvPr id="4" name="Titel 3">
            <a:extLst>
              <a:ext uri="{FF2B5EF4-FFF2-40B4-BE49-F238E27FC236}">
                <a16:creationId xmlns:a16="http://schemas.microsoft.com/office/drawing/2014/main" id="{01A43655-C5F1-9643-983F-3ECC818AA0FC}"/>
              </a:ext>
            </a:extLst>
          </p:cNvPr>
          <p:cNvSpPr>
            <a:spLocks noGrp="1"/>
          </p:cNvSpPr>
          <p:nvPr>
            <p:ph type="title"/>
          </p:nvPr>
        </p:nvSpPr>
        <p:spPr/>
        <p:txBody>
          <a:bodyPr/>
          <a:lstStyle/>
          <a:p>
            <a:r>
              <a:rPr lang="nl-NL" dirty="0"/>
              <a:t>Terugblik vorig schooljaar</a:t>
            </a:r>
          </a:p>
        </p:txBody>
      </p:sp>
      <p:sp>
        <p:nvSpPr>
          <p:cNvPr id="6" name="Tijdelijke aanduiding voor tekst 1">
            <a:extLst>
              <a:ext uri="{FF2B5EF4-FFF2-40B4-BE49-F238E27FC236}">
                <a16:creationId xmlns:a16="http://schemas.microsoft.com/office/drawing/2014/main" id="{1609DDE4-2445-184A-B958-EAA46E31C2F3}"/>
              </a:ext>
            </a:extLst>
          </p:cNvPr>
          <p:cNvSpPr txBox="1">
            <a:spLocks/>
          </p:cNvSpPr>
          <p:nvPr/>
        </p:nvSpPr>
        <p:spPr>
          <a:xfrm>
            <a:off x="656567" y="1749600"/>
            <a:ext cx="7299809" cy="4880988"/>
          </a:xfrm>
          <a:prstGeom prst="rect">
            <a:avLst/>
          </a:prstGeom>
        </p:spPr>
        <p:txBody>
          <a:bodyPr vert="horz" lIns="91440" tIns="45720" rIns="91440" bIns="45720" rtlCol="0">
            <a:normAutofit/>
          </a:bodyPr>
          <a:lstStyle>
            <a:lvl1pPr marL="0" indent="0" algn="l" defTabSz="914400" rtl="0" eaLnBrk="1" latinLnBrk="0" hangingPunct="1">
              <a:lnSpc>
                <a:spcPts val="2300"/>
              </a:lnSpc>
              <a:spcBef>
                <a:spcPts val="0"/>
              </a:spcBef>
              <a:buClr>
                <a:schemeClr val="bg1"/>
              </a:buClr>
              <a:buSzPct val="25000"/>
              <a:buFont typeface="Arial" pitchFamily="34" charset="0"/>
              <a:buChar char="•"/>
              <a:tabLst/>
              <a:defRPr sz="1800" b="1" kern="1200">
                <a:solidFill>
                  <a:srgbClr val="951B82"/>
                </a:solidFill>
                <a:latin typeface="Verdana" pitchFamily="34" charset="0"/>
                <a:ea typeface="Verdana" pitchFamily="34" charset="0"/>
                <a:cs typeface="Verdana" pitchFamily="34" charset="0"/>
              </a:defRPr>
            </a:lvl1pPr>
            <a:lvl2pPr marL="306000" indent="-288000" algn="l" defTabSz="914400" rtl="0" eaLnBrk="1" latinLnBrk="0" hangingPunct="1">
              <a:lnSpc>
                <a:spcPts val="2300"/>
              </a:lnSpc>
              <a:spcBef>
                <a:spcPts val="0"/>
              </a:spcBef>
              <a:buSzPct val="130000"/>
              <a:buFont typeface="Verdana" pitchFamily="34" charset="0"/>
              <a:buChar char="­"/>
              <a:defRPr sz="1800" b="1" kern="1200">
                <a:solidFill>
                  <a:srgbClr val="951B82"/>
                </a:solidFill>
                <a:latin typeface="Verdana" pitchFamily="34" charset="0"/>
                <a:ea typeface="Verdana" pitchFamily="34" charset="0"/>
                <a:cs typeface="Verdana" pitchFamily="34" charset="0"/>
              </a:defRPr>
            </a:lvl2pPr>
            <a:lvl3pPr marL="0" indent="0" algn="l" defTabSz="914400" rtl="0" eaLnBrk="1" latinLnBrk="0" hangingPunct="1">
              <a:lnSpc>
                <a:spcPts val="2300"/>
              </a:lnSpc>
              <a:spcBef>
                <a:spcPts val="0"/>
              </a:spcBef>
              <a:buSzPct val="25000"/>
              <a:buFontTx/>
              <a:buBlip>
                <a:blip r:embed="rId3"/>
              </a:buBlip>
              <a:defRPr sz="1800" b="0" i="0" kern="1200">
                <a:solidFill>
                  <a:srgbClr val="951B82"/>
                </a:solidFill>
                <a:latin typeface="Verdana"/>
                <a:ea typeface="Verdana" pitchFamily="34" charset="0"/>
                <a:cs typeface="Verdana"/>
              </a:defRPr>
            </a:lvl3pPr>
            <a:lvl4pPr marL="306000" indent="-252000" algn="l" defTabSz="914400" rtl="0" eaLnBrk="1" latinLnBrk="0" hangingPunct="1">
              <a:lnSpc>
                <a:spcPts val="2300"/>
              </a:lnSpc>
              <a:spcBef>
                <a:spcPts val="0"/>
              </a:spcBef>
              <a:buSzPct val="120000"/>
              <a:buFont typeface="Arial" pitchFamily="34" charset="0"/>
              <a:buChar char="-"/>
              <a:defRPr sz="1800" kern="1200">
                <a:solidFill>
                  <a:srgbClr val="951B82"/>
                </a:solidFill>
                <a:latin typeface="Verdana" pitchFamily="34" charset="0"/>
                <a:ea typeface="Verdana" pitchFamily="34" charset="0"/>
                <a:cs typeface="Verdana" pitchFamily="34" charset="0"/>
              </a:defRPr>
            </a:lvl4pPr>
            <a:lvl5pPr marL="544513" indent="-279400" algn="l" defTabSz="914400" rtl="0" eaLnBrk="1" latinLnBrk="0" hangingPunct="1">
              <a:lnSpc>
                <a:spcPts val="2300"/>
              </a:lnSpc>
              <a:spcBef>
                <a:spcPts val="0"/>
              </a:spcBef>
              <a:buSzPct val="120000"/>
              <a:buFont typeface="Arial" pitchFamily="34" charset="0"/>
              <a:buChar char="-"/>
              <a:defRPr sz="1600" kern="1200">
                <a:solidFill>
                  <a:srgbClr val="951B82"/>
                </a:solidFill>
                <a:latin typeface="Verdana" pitchFamily="34" charset="0"/>
                <a:ea typeface="Verdana" pitchFamily="34" charset="0"/>
                <a:cs typeface="Verdana" pitchFamily="34" charset="0"/>
              </a:defRPr>
            </a:lvl5pPr>
            <a:lvl6pPr marL="714375" indent="-228600" algn="l" defTabSz="914400" rtl="0" eaLnBrk="1" latinLnBrk="0" hangingPunct="1">
              <a:spcBef>
                <a:spcPct val="20000"/>
              </a:spcBef>
              <a:buFont typeface="Arial" pitchFamily="34" charset="0"/>
              <a:buChar char="•"/>
              <a:defRPr sz="1600" kern="1200" baseline="0">
                <a:solidFill>
                  <a:srgbClr val="2886A3"/>
                </a:solidFill>
                <a:latin typeface="Verdana"/>
                <a:ea typeface="+mn-ea"/>
                <a:cs typeface="+mn-cs"/>
              </a:defRPr>
            </a:lvl6pPr>
            <a:lvl7pPr marL="2971800" indent="-228600" algn="l" defTabSz="914400" rtl="0" eaLnBrk="1" latinLnBrk="0" hangingPunct="1">
              <a:spcBef>
                <a:spcPct val="20000"/>
              </a:spcBef>
              <a:buFont typeface="Arial" pitchFamily="34" charset="0"/>
              <a:buChar char="•"/>
              <a:defRPr sz="2000" kern="1200" baseline="300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nl-NL" dirty="0"/>
              <a:t>Klankbord</a:t>
            </a:r>
          </a:p>
          <a:p>
            <a:pPr marL="285750" indent="-285750" fontAlgn="ctr">
              <a:buClr>
                <a:srgbClr val="951B82"/>
              </a:buClr>
              <a:buSzPct val="100000"/>
              <a:buFont typeface="Wingdings" pitchFamily="2" charset="2"/>
              <a:buChar char="§"/>
            </a:pPr>
            <a:r>
              <a:rPr lang="nl-NL" b="0" dirty="0"/>
              <a:t>Coronabeleid</a:t>
            </a:r>
          </a:p>
          <a:p>
            <a:pPr marL="285750" indent="-285750" fontAlgn="ctr">
              <a:buClr>
                <a:srgbClr val="951B82"/>
              </a:buClr>
              <a:buSzPct val="100000"/>
              <a:buFont typeface="Wingdings" pitchFamily="2" charset="2"/>
              <a:buChar char="§"/>
            </a:pPr>
            <a:r>
              <a:rPr lang="nl-NL" b="0" dirty="0"/>
              <a:t>Leer- werkklimaat enquête</a:t>
            </a:r>
          </a:p>
          <a:p>
            <a:pPr marL="285750" indent="-285750" fontAlgn="ctr">
              <a:buClr>
                <a:srgbClr val="951B82"/>
              </a:buClr>
              <a:buSzPct val="100000"/>
              <a:buFont typeface="Wingdings" pitchFamily="2" charset="2"/>
              <a:buChar char="§"/>
            </a:pPr>
            <a:r>
              <a:rPr lang="nl-NL" b="0" dirty="0"/>
              <a:t>Pinautomaat</a:t>
            </a:r>
          </a:p>
          <a:p>
            <a:pPr marL="285750" indent="-285750" fontAlgn="ctr">
              <a:buClr>
                <a:srgbClr val="951B82"/>
              </a:buClr>
              <a:buSzPct val="100000"/>
              <a:buFont typeface="Wingdings" pitchFamily="2" charset="2"/>
              <a:buChar char="§"/>
            </a:pPr>
            <a:r>
              <a:rPr lang="nl-NL" b="0" dirty="0"/>
              <a:t>Geluiden binnen school</a:t>
            </a:r>
          </a:p>
          <a:p>
            <a:pPr marL="285750" indent="-285750" fontAlgn="ctr">
              <a:buClr>
                <a:srgbClr val="951B82"/>
              </a:buClr>
              <a:buSzPct val="100000"/>
              <a:buFont typeface="Wingdings" pitchFamily="2" charset="2"/>
              <a:buChar char="§"/>
            </a:pPr>
            <a:endParaRPr lang="nl-NL" dirty="0"/>
          </a:p>
          <a:p>
            <a:pPr fontAlgn="ctr">
              <a:buClr>
                <a:srgbClr val="951B82"/>
              </a:buClr>
              <a:buSzPct val="100000"/>
              <a:buNone/>
            </a:pPr>
            <a:endParaRPr lang="nl-NL" dirty="0"/>
          </a:p>
          <a:p>
            <a:pPr fontAlgn="ctr">
              <a:buClr>
                <a:srgbClr val="951B82"/>
              </a:buClr>
              <a:buSzPct val="100000"/>
              <a:buNone/>
            </a:pPr>
            <a:r>
              <a:rPr lang="nl-NL" dirty="0"/>
              <a:t>Overige / informatie</a:t>
            </a:r>
          </a:p>
          <a:p>
            <a:pPr marL="285750" indent="-285750" fontAlgn="ctr">
              <a:buClr>
                <a:srgbClr val="951B82"/>
              </a:buClr>
              <a:buSzPct val="100000"/>
              <a:buFont typeface="Wingdings" pitchFamily="2" charset="2"/>
              <a:buChar char="§"/>
            </a:pPr>
            <a:r>
              <a:rPr lang="nl-NL" b="0" dirty="0"/>
              <a:t>Diploma VSO</a:t>
            </a:r>
          </a:p>
          <a:p>
            <a:pPr marL="285750" indent="-285750" fontAlgn="ctr">
              <a:buClr>
                <a:srgbClr val="951B82"/>
              </a:buClr>
              <a:buSzPct val="100000"/>
              <a:buFont typeface="Wingdings" pitchFamily="2" charset="2"/>
              <a:buChar char="§"/>
            </a:pPr>
            <a:r>
              <a:rPr lang="nl-NL" b="0" dirty="0"/>
              <a:t>Begroting school</a:t>
            </a:r>
          </a:p>
          <a:p>
            <a:pPr marL="285750" indent="-285750" fontAlgn="ctr">
              <a:buClr>
                <a:srgbClr val="951B82"/>
              </a:buClr>
              <a:buSzPct val="100000"/>
              <a:buFont typeface="Wingdings" pitchFamily="2" charset="2"/>
              <a:buChar char="§"/>
            </a:pPr>
            <a:r>
              <a:rPr lang="nl-NL" b="0" dirty="0"/>
              <a:t>NPO gelden (herstelplan Corona)</a:t>
            </a:r>
          </a:p>
          <a:p>
            <a:pPr marL="285750" indent="-285750" fontAlgn="ctr">
              <a:buClr>
                <a:srgbClr val="951B82"/>
              </a:buClr>
              <a:buSzPct val="100000"/>
              <a:buFont typeface="Wingdings" pitchFamily="2" charset="2"/>
              <a:buChar char="§"/>
            </a:pPr>
            <a:r>
              <a:rPr lang="nl-NL" b="0" dirty="0"/>
              <a:t>Werving en verkiezingen nieuwe MR-leden</a:t>
            </a:r>
          </a:p>
          <a:p>
            <a:pPr marL="285750" indent="-285750" fontAlgn="ctr">
              <a:buClr>
                <a:srgbClr val="951B82"/>
              </a:buClr>
              <a:buSzPct val="100000"/>
              <a:buFont typeface="Wingdings" pitchFamily="2" charset="2"/>
              <a:buChar char="§"/>
            </a:pPr>
            <a:endParaRPr lang="nl-NL" b="0" dirty="0"/>
          </a:p>
        </p:txBody>
      </p:sp>
      <p:sp>
        <p:nvSpPr>
          <p:cNvPr id="2" name="Tijdelijke aanduiding voor tekst 1">
            <a:extLst>
              <a:ext uri="{FF2B5EF4-FFF2-40B4-BE49-F238E27FC236}">
                <a16:creationId xmlns:a16="http://schemas.microsoft.com/office/drawing/2014/main" id="{B3D5D193-8003-CC4C-A9BB-750D8AD186EE}"/>
              </a:ext>
            </a:extLst>
          </p:cNvPr>
          <p:cNvSpPr>
            <a:spLocks noGrp="1"/>
          </p:cNvSpPr>
          <p:nvPr>
            <p:ph type="body" sz="quarter" idx="12"/>
          </p:nvPr>
        </p:nvSpPr>
        <p:spPr>
          <a:xfrm>
            <a:off x="4427984" y="1749600"/>
            <a:ext cx="4608512" cy="4701600"/>
          </a:xfrm>
        </p:spPr>
        <p:txBody>
          <a:bodyPr/>
          <a:lstStyle/>
          <a:p>
            <a:r>
              <a:rPr lang="nl-NL" dirty="0"/>
              <a:t>Advies</a:t>
            </a:r>
          </a:p>
          <a:p>
            <a:pPr marL="285750" indent="-285750" fontAlgn="ctr">
              <a:buClr>
                <a:srgbClr val="951B82"/>
              </a:buClr>
              <a:buSzPct val="100000"/>
              <a:buFont typeface="Wingdings" pitchFamily="2" charset="2"/>
              <a:buChar char="§"/>
            </a:pPr>
            <a:r>
              <a:rPr lang="nl-NL" b="0" dirty="0"/>
              <a:t>Jaarplan</a:t>
            </a:r>
          </a:p>
          <a:p>
            <a:pPr marL="285750" indent="-285750" fontAlgn="ctr">
              <a:buClr>
                <a:srgbClr val="951B82"/>
              </a:buClr>
              <a:buSzPct val="100000"/>
              <a:buFont typeface="Wingdings" pitchFamily="2" charset="2"/>
              <a:buChar char="§"/>
            </a:pPr>
            <a:r>
              <a:rPr lang="nl-NL" b="0" dirty="0"/>
              <a:t>Vakantierooster 2023-2024</a:t>
            </a:r>
          </a:p>
          <a:p>
            <a:pPr marL="285750" indent="-285750" fontAlgn="ctr">
              <a:buClr>
                <a:srgbClr val="951B82"/>
              </a:buClr>
              <a:buSzPct val="100000"/>
              <a:buFont typeface="Wingdings" pitchFamily="2" charset="2"/>
              <a:buChar char="§"/>
            </a:pPr>
            <a:endParaRPr lang="nl-NL" dirty="0"/>
          </a:p>
          <a:p>
            <a:endParaRPr lang="nl-NL" dirty="0"/>
          </a:p>
          <a:p>
            <a:r>
              <a:rPr lang="nl-NL" dirty="0"/>
              <a:t>Instemming</a:t>
            </a:r>
          </a:p>
          <a:p>
            <a:pPr marL="285750" indent="-285750" fontAlgn="ctr">
              <a:buClr>
                <a:srgbClr val="951B82"/>
              </a:buClr>
              <a:buSzPct val="100000"/>
              <a:buFont typeface="Wingdings" pitchFamily="2" charset="2"/>
              <a:buChar char="§"/>
            </a:pPr>
            <a:r>
              <a:rPr lang="nl-NL" b="0" dirty="0"/>
              <a:t>Formatieplan</a:t>
            </a:r>
          </a:p>
          <a:p>
            <a:pPr marL="285750" indent="-285750" fontAlgn="ctr">
              <a:buClr>
                <a:srgbClr val="951B82"/>
              </a:buClr>
              <a:buSzPct val="100000"/>
              <a:buFont typeface="Wingdings" pitchFamily="2" charset="2"/>
              <a:buChar char="§"/>
            </a:pPr>
            <a:r>
              <a:rPr lang="nl-NL" b="0" dirty="0"/>
              <a:t>Schoolgids</a:t>
            </a:r>
          </a:p>
          <a:p>
            <a:pPr marL="285750" indent="-285750" fontAlgn="ctr">
              <a:buClr>
                <a:srgbClr val="951B82"/>
              </a:buClr>
              <a:buSzPct val="100000"/>
              <a:buFont typeface="Wingdings" pitchFamily="2" charset="2"/>
              <a:buChar char="§"/>
            </a:pPr>
            <a:endParaRPr lang="nl-NL" b="0" dirty="0"/>
          </a:p>
          <a:p>
            <a:endParaRPr lang="nl-NL" dirty="0"/>
          </a:p>
        </p:txBody>
      </p:sp>
    </p:spTree>
    <p:extLst>
      <p:ext uri="{BB962C8B-B14F-4D97-AF65-F5344CB8AC3E}">
        <p14:creationId xmlns:p14="http://schemas.microsoft.com/office/powerpoint/2010/main" val="37415673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006CE2F0-7600-4945-93C4-2B7F01344AA0}"/>
              </a:ext>
            </a:extLst>
          </p:cNvPr>
          <p:cNvSpPr>
            <a:spLocks noGrp="1"/>
          </p:cNvSpPr>
          <p:nvPr>
            <p:ph type="sldNum" sz="quarter" idx="10"/>
          </p:nvPr>
        </p:nvSpPr>
        <p:spPr/>
        <p:txBody>
          <a:bodyPr/>
          <a:lstStyle/>
          <a:p>
            <a:fld id="{37DB5DDE-7563-4892-B02D-5CC7DC3DA781}" type="slidenum">
              <a:rPr lang="en-US" smtClean="0"/>
              <a:pPr/>
              <a:t>6</a:t>
            </a:fld>
            <a:endParaRPr lang="en-US" dirty="0"/>
          </a:p>
        </p:txBody>
      </p:sp>
      <p:sp>
        <p:nvSpPr>
          <p:cNvPr id="4" name="Titel 3">
            <a:extLst>
              <a:ext uri="{FF2B5EF4-FFF2-40B4-BE49-F238E27FC236}">
                <a16:creationId xmlns:a16="http://schemas.microsoft.com/office/drawing/2014/main" id="{1FCDE832-A3B1-BF43-B6B8-E19F0FFD532E}"/>
              </a:ext>
            </a:extLst>
          </p:cNvPr>
          <p:cNvSpPr>
            <a:spLocks noGrp="1"/>
          </p:cNvSpPr>
          <p:nvPr>
            <p:ph type="title"/>
          </p:nvPr>
        </p:nvSpPr>
        <p:spPr>
          <a:xfrm>
            <a:off x="656568" y="684000"/>
            <a:ext cx="7809307" cy="864000"/>
          </a:xfrm>
        </p:spPr>
        <p:txBody>
          <a:bodyPr/>
          <a:lstStyle/>
          <a:p>
            <a:r>
              <a:rPr lang="nl-NL" dirty="0"/>
              <a:t>Vooruitblik nieuw schooljaar</a:t>
            </a:r>
          </a:p>
        </p:txBody>
      </p:sp>
      <p:sp>
        <p:nvSpPr>
          <p:cNvPr id="6" name="Tijdelijke aanduiding voor tekst 1">
            <a:extLst>
              <a:ext uri="{FF2B5EF4-FFF2-40B4-BE49-F238E27FC236}">
                <a16:creationId xmlns:a16="http://schemas.microsoft.com/office/drawing/2014/main" id="{108D5547-23ED-FD4A-88F4-E8D890744E6F}"/>
              </a:ext>
            </a:extLst>
          </p:cNvPr>
          <p:cNvSpPr>
            <a:spLocks noGrp="1"/>
          </p:cNvSpPr>
          <p:nvPr>
            <p:ph type="body" sz="quarter" idx="12"/>
          </p:nvPr>
        </p:nvSpPr>
        <p:spPr>
          <a:xfrm>
            <a:off x="656567" y="1749600"/>
            <a:ext cx="3987441" cy="4395600"/>
          </a:xfrm>
        </p:spPr>
        <p:txBody>
          <a:bodyPr/>
          <a:lstStyle/>
          <a:p>
            <a:pPr fontAlgn="ctr"/>
            <a:r>
              <a:rPr lang="nl-NL" dirty="0"/>
              <a:t>Reguliere onderwerpen</a:t>
            </a:r>
          </a:p>
          <a:p>
            <a:pPr marL="285750" indent="-285750" fontAlgn="ctr">
              <a:buClr>
                <a:srgbClr val="951B82"/>
              </a:buClr>
              <a:buSzPct val="100000"/>
              <a:buFont typeface="Wingdings" pitchFamily="2" charset="2"/>
              <a:buChar char="§"/>
            </a:pPr>
            <a:r>
              <a:rPr lang="nl-NL" b="0" dirty="0"/>
              <a:t>Vakantierooster</a:t>
            </a:r>
          </a:p>
          <a:p>
            <a:pPr marL="285750" indent="-285750" fontAlgn="ctr">
              <a:buClr>
                <a:srgbClr val="951B82"/>
              </a:buClr>
              <a:buSzPct val="100000"/>
              <a:buFont typeface="Wingdings" pitchFamily="2" charset="2"/>
              <a:buChar char="§"/>
            </a:pPr>
            <a:r>
              <a:rPr lang="nl-NL" b="0" dirty="0"/>
              <a:t>Jaarplan</a:t>
            </a:r>
          </a:p>
          <a:p>
            <a:pPr marL="285750" indent="-285750" fontAlgn="ctr">
              <a:buClr>
                <a:srgbClr val="951B82"/>
              </a:buClr>
              <a:buSzPct val="100000"/>
              <a:buFont typeface="Wingdings" pitchFamily="2" charset="2"/>
              <a:buChar char="§"/>
            </a:pPr>
            <a:r>
              <a:rPr lang="nl-NL" b="0" dirty="0"/>
              <a:t>Jaarrekening</a:t>
            </a:r>
          </a:p>
          <a:p>
            <a:pPr marL="285750" indent="-285750" fontAlgn="ctr">
              <a:buClr>
                <a:srgbClr val="951B82"/>
              </a:buClr>
              <a:buSzPct val="100000"/>
              <a:buFont typeface="Wingdings" pitchFamily="2" charset="2"/>
              <a:buChar char="§"/>
            </a:pPr>
            <a:r>
              <a:rPr lang="nl-NL" b="0" dirty="0"/>
              <a:t>Formatieplan</a:t>
            </a:r>
          </a:p>
          <a:p>
            <a:pPr marL="285750" indent="-285750" fontAlgn="ctr">
              <a:buClr>
                <a:srgbClr val="951B82"/>
              </a:buClr>
              <a:buSzPct val="100000"/>
              <a:buFont typeface="Wingdings" pitchFamily="2" charset="2"/>
              <a:buChar char="§"/>
            </a:pPr>
            <a:r>
              <a:rPr lang="nl-NL" b="0" dirty="0"/>
              <a:t>Schoolplan</a:t>
            </a:r>
          </a:p>
          <a:p>
            <a:pPr marL="285750" indent="-285750" fontAlgn="ctr">
              <a:buClr>
                <a:srgbClr val="951B82"/>
              </a:buClr>
              <a:buSzPct val="100000"/>
              <a:buFont typeface="Wingdings" pitchFamily="2" charset="2"/>
              <a:buChar char="§"/>
            </a:pPr>
            <a:r>
              <a:rPr lang="nl-NL" b="0" dirty="0"/>
              <a:t>Schoolgids</a:t>
            </a:r>
          </a:p>
          <a:p>
            <a:pPr marL="285750" indent="-285750" fontAlgn="ctr">
              <a:buClr>
                <a:srgbClr val="951B82"/>
              </a:buClr>
              <a:buSzPct val="100000"/>
              <a:buFont typeface="Wingdings" pitchFamily="2" charset="2"/>
              <a:buChar char="§"/>
            </a:pPr>
            <a:endParaRPr lang="nl-NL" b="0" dirty="0"/>
          </a:p>
          <a:p>
            <a:pPr marL="285750" indent="-285750" fontAlgn="ctr">
              <a:buClr>
                <a:srgbClr val="951B82"/>
              </a:buClr>
              <a:buSzPct val="100000"/>
              <a:buFont typeface="Wingdings" pitchFamily="2" charset="2"/>
              <a:buChar char="§"/>
            </a:pPr>
            <a:endParaRPr lang="nl-NL" b="0" dirty="0"/>
          </a:p>
          <a:p>
            <a:r>
              <a:rPr lang="nl-NL" dirty="0"/>
              <a:t>Overige zaken</a:t>
            </a:r>
          </a:p>
          <a:p>
            <a:pPr marL="285750" indent="-285750" fontAlgn="ctr">
              <a:buClr>
                <a:srgbClr val="951B82"/>
              </a:buClr>
              <a:buSzPct val="100000"/>
              <a:buFont typeface="Wingdings" pitchFamily="2" charset="2"/>
              <a:buChar char="§"/>
            </a:pPr>
            <a:r>
              <a:rPr lang="nl-NL" b="0" dirty="0"/>
              <a:t>Enquête leer- en werkklimaat</a:t>
            </a:r>
          </a:p>
          <a:p>
            <a:pPr fontAlgn="ctr">
              <a:buClr>
                <a:srgbClr val="951B82"/>
              </a:buClr>
              <a:buSzPct val="100000"/>
              <a:buNone/>
            </a:pPr>
            <a:endParaRPr lang="nl-NL" b="0" dirty="0"/>
          </a:p>
          <a:p>
            <a:pPr marL="285750" indent="-285750" fontAlgn="ctr">
              <a:buClr>
                <a:srgbClr val="951B82"/>
              </a:buClr>
              <a:buSzPct val="100000"/>
              <a:buFont typeface="Wingdings" pitchFamily="2" charset="2"/>
              <a:buChar char="§"/>
            </a:pPr>
            <a:endParaRPr lang="nl-NL" b="0" dirty="0"/>
          </a:p>
          <a:p>
            <a:endParaRPr lang="nl-NL" dirty="0"/>
          </a:p>
        </p:txBody>
      </p:sp>
      <p:sp>
        <p:nvSpPr>
          <p:cNvPr id="7" name="Tijdelijke aanduiding voor tekst 1">
            <a:extLst>
              <a:ext uri="{FF2B5EF4-FFF2-40B4-BE49-F238E27FC236}">
                <a16:creationId xmlns:a16="http://schemas.microsoft.com/office/drawing/2014/main" id="{753D0302-B87B-2B4E-9034-E7570E607FD2}"/>
              </a:ext>
            </a:extLst>
          </p:cNvPr>
          <p:cNvSpPr txBox="1">
            <a:spLocks/>
          </p:cNvSpPr>
          <p:nvPr/>
        </p:nvSpPr>
        <p:spPr>
          <a:xfrm>
            <a:off x="4644008" y="1835301"/>
            <a:ext cx="3987441" cy="4305908"/>
          </a:xfrm>
          <a:prstGeom prst="rect">
            <a:avLst/>
          </a:prstGeom>
        </p:spPr>
        <p:txBody>
          <a:bodyPr vert="horz" lIns="91440" tIns="45720" rIns="91440" bIns="45720" rtlCol="0">
            <a:normAutofit/>
          </a:bodyPr>
          <a:lstStyle>
            <a:lvl1pPr marL="0" indent="0" algn="l" defTabSz="914400" rtl="0" eaLnBrk="1" latinLnBrk="0" hangingPunct="1">
              <a:lnSpc>
                <a:spcPts val="2300"/>
              </a:lnSpc>
              <a:spcBef>
                <a:spcPts val="0"/>
              </a:spcBef>
              <a:buClr>
                <a:schemeClr val="bg1"/>
              </a:buClr>
              <a:buSzPct val="25000"/>
              <a:buFont typeface="Arial" pitchFamily="34" charset="0"/>
              <a:buChar char="•"/>
              <a:tabLst/>
              <a:defRPr sz="1800" b="1" kern="1200">
                <a:solidFill>
                  <a:srgbClr val="951B82"/>
                </a:solidFill>
                <a:latin typeface="Verdana" pitchFamily="34" charset="0"/>
                <a:ea typeface="Verdana" pitchFamily="34" charset="0"/>
                <a:cs typeface="Verdana" pitchFamily="34" charset="0"/>
              </a:defRPr>
            </a:lvl1pPr>
            <a:lvl2pPr marL="306000" indent="-288000" algn="l" defTabSz="914400" rtl="0" eaLnBrk="1" latinLnBrk="0" hangingPunct="1">
              <a:lnSpc>
                <a:spcPts val="2300"/>
              </a:lnSpc>
              <a:spcBef>
                <a:spcPts val="0"/>
              </a:spcBef>
              <a:buSzPct val="130000"/>
              <a:buFont typeface="Verdana" pitchFamily="34" charset="0"/>
              <a:buChar char="­"/>
              <a:defRPr sz="1800" b="1" kern="1200">
                <a:solidFill>
                  <a:srgbClr val="951B82"/>
                </a:solidFill>
                <a:latin typeface="Verdana" pitchFamily="34" charset="0"/>
                <a:ea typeface="Verdana" pitchFamily="34" charset="0"/>
                <a:cs typeface="Verdana" pitchFamily="34" charset="0"/>
              </a:defRPr>
            </a:lvl2pPr>
            <a:lvl3pPr marL="0" indent="0" algn="l" defTabSz="914400" rtl="0" eaLnBrk="1" latinLnBrk="0" hangingPunct="1">
              <a:lnSpc>
                <a:spcPts val="2300"/>
              </a:lnSpc>
              <a:spcBef>
                <a:spcPts val="0"/>
              </a:spcBef>
              <a:buSzPct val="25000"/>
              <a:buFontTx/>
              <a:buBlip>
                <a:blip r:embed="rId3"/>
              </a:buBlip>
              <a:defRPr sz="1800" b="0" i="0" kern="1200">
                <a:solidFill>
                  <a:srgbClr val="951B82"/>
                </a:solidFill>
                <a:latin typeface="Verdana"/>
                <a:ea typeface="Verdana" pitchFamily="34" charset="0"/>
                <a:cs typeface="Verdana"/>
              </a:defRPr>
            </a:lvl3pPr>
            <a:lvl4pPr marL="306000" indent="-252000" algn="l" defTabSz="914400" rtl="0" eaLnBrk="1" latinLnBrk="0" hangingPunct="1">
              <a:lnSpc>
                <a:spcPts val="2300"/>
              </a:lnSpc>
              <a:spcBef>
                <a:spcPts val="0"/>
              </a:spcBef>
              <a:buSzPct val="120000"/>
              <a:buFont typeface="Arial" pitchFamily="34" charset="0"/>
              <a:buChar char="-"/>
              <a:defRPr sz="1800" kern="1200">
                <a:solidFill>
                  <a:srgbClr val="951B82"/>
                </a:solidFill>
                <a:latin typeface="Verdana" pitchFamily="34" charset="0"/>
                <a:ea typeface="Verdana" pitchFamily="34" charset="0"/>
                <a:cs typeface="Verdana" pitchFamily="34" charset="0"/>
              </a:defRPr>
            </a:lvl4pPr>
            <a:lvl5pPr marL="544513" indent="-279400" algn="l" defTabSz="914400" rtl="0" eaLnBrk="1" latinLnBrk="0" hangingPunct="1">
              <a:lnSpc>
                <a:spcPts val="2300"/>
              </a:lnSpc>
              <a:spcBef>
                <a:spcPts val="0"/>
              </a:spcBef>
              <a:buSzPct val="120000"/>
              <a:buFont typeface="Arial" pitchFamily="34" charset="0"/>
              <a:buChar char="-"/>
              <a:defRPr sz="1600" kern="1200">
                <a:solidFill>
                  <a:srgbClr val="951B82"/>
                </a:solidFill>
                <a:latin typeface="Verdana" pitchFamily="34" charset="0"/>
                <a:ea typeface="Verdana" pitchFamily="34" charset="0"/>
                <a:cs typeface="Verdana" pitchFamily="34" charset="0"/>
              </a:defRPr>
            </a:lvl5pPr>
            <a:lvl6pPr marL="714375" indent="-228600" algn="l" defTabSz="914400" rtl="0" eaLnBrk="1" latinLnBrk="0" hangingPunct="1">
              <a:spcBef>
                <a:spcPct val="20000"/>
              </a:spcBef>
              <a:buFont typeface="Arial" pitchFamily="34" charset="0"/>
              <a:buChar char="•"/>
              <a:defRPr sz="1600" kern="1200" baseline="0">
                <a:solidFill>
                  <a:srgbClr val="2886A3"/>
                </a:solidFill>
                <a:latin typeface="Verdana"/>
                <a:ea typeface="+mn-ea"/>
                <a:cs typeface="+mn-cs"/>
              </a:defRPr>
            </a:lvl6pPr>
            <a:lvl7pPr marL="2971800" indent="-228600" algn="l" defTabSz="914400" rtl="0" eaLnBrk="1" latinLnBrk="0" hangingPunct="1">
              <a:spcBef>
                <a:spcPct val="20000"/>
              </a:spcBef>
              <a:buFont typeface="Arial" pitchFamily="34" charset="0"/>
              <a:buChar char="•"/>
              <a:defRPr sz="2000" kern="1200" baseline="300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dirty="0"/>
              <a:t>Evaluatie</a:t>
            </a:r>
          </a:p>
          <a:p>
            <a:pPr marL="285750" indent="-285750" fontAlgn="ctr">
              <a:buClr>
                <a:srgbClr val="951B82"/>
              </a:buClr>
              <a:buSzPct val="100000"/>
              <a:buFont typeface="Wingdings" pitchFamily="2" charset="2"/>
              <a:buChar char="§"/>
            </a:pPr>
            <a:r>
              <a:rPr lang="nl-NL" b="0" dirty="0"/>
              <a:t>NPO gelden</a:t>
            </a:r>
          </a:p>
          <a:p>
            <a:endParaRPr lang="nl-NL" dirty="0"/>
          </a:p>
          <a:p>
            <a:endParaRPr lang="nl-NL" dirty="0"/>
          </a:p>
          <a:p>
            <a:pPr marL="285750" indent="-285750" fontAlgn="ctr">
              <a:buClr>
                <a:srgbClr val="951B82"/>
              </a:buClr>
              <a:buSzPct val="100000"/>
              <a:buFont typeface="Wingdings" pitchFamily="2" charset="2"/>
              <a:buChar char="§"/>
            </a:pPr>
            <a:endParaRPr lang="nl-NL" b="0" dirty="0"/>
          </a:p>
          <a:p>
            <a:pPr marL="285750" indent="-285750" fontAlgn="ctr">
              <a:buClr>
                <a:srgbClr val="951B82"/>
              </a:buClr>
              <a:buSzPct val="100000"/>
              <a:buFont typeface="Wingdings" pitchFamily="2" charset="2"/>
              <a:buChar char="§"/>
            </a:pPr>
            <a:endParaRPr lang="nl-NL" b="0" dirty="0"/>
          </a:p>
          <a:p>
            <a:endParaRPr lang="nl-NL" dirty="0"/>
          </a:p>
        </p:txBody>
      </p:sp>
      <p:grpSp>
        <p:nvGrpSpPr>
          <p:cNvPr id="33" name="Groep 32">
            <a:extLst>
              <a:ext uri="{FF2B5EF4-FFF2-40B4-BE49-F238E27FC236}">
                <a16:creationId xmlns:a16="http://schemas.microsoft.com/office/drawing/2014/main" id="{B6838ACB-39A4-BC4B-BE02-7196FA6D4DD6}"/>
              </a:ext>
            </a:extLst>
          </p:cNvPr>
          <p:cNvGrpSpPr>
            <a:grpSpLocks noChangeAspect="1"/>
          </p:cNvGrpSpPr>
          <p:nvPr/>
        </p:nvGrpSpPr>
        <p:grpSpPr>
          <a:xfrm>
            <a:off x="6758216" y="4653136"/>
            <a:ext cx="2140953" cy="2008008"/>
            <a:chOff x="4355976" y="3120166"/>
            <a:chExt cx="3815917" cy="3563724"/>
          </a:xfrm>
          <a:solidFill>
            <a:schemeClr val="tx1">
              <a:lumMod val="85000"/>
              <a:lumOff val="15000"/>
            </a:schemeClr>
          </a:solidFill>
          <a:effectLst>
            <a:outerShdw blurRad="50800" dist="38100" dir="2700000" algn="tl" rotWithShape="0">
              <a:prstClr val="black">
                <a:alpha val="40000"/>
              </a:prstClr>
            </a:outerShdw>
          </a:effectLst>
        </p:grpSpPr>
        <p:pic>
          <p:nvPicPr>
            <p:cNvPr id="14" name="Afbeelding 13" descr="Afbeelding met gras, buiten, gebouw, park&#10;&#10;Automatisch gegenereerde beschrijving">
              <a:extLst>
                <a:ext uri="{FF2B5EF4-FFF2-40B4-BE49-F238E27FC236}">
                  <a16:creationId xmlns:a16="http://schemas.microsoft.com/office/drawing/2014/main" id="{E175A6B5-7716-A74E-A680-DE8DF0BE474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355977" y="3630056"/>
              <a:ext cx="3815916" cy="2543944"/>
            </a:xfrm>
            <a:prstGeom prst="rect">
              <a:avLst/>
            </a:prstGeom>
            <a:grpFill/>
            <a:ln>
              <a:solidFill>
                <a:schemeClr val="tx1">
                  <a:lumMod val="85000"/>
                  <a:lumOff val="15000"/>
                </a:schemeClr>
              </a:solidFill>
            </a:ln>
          </p:spPr>
        </p:pic>
        <p:sp>
          <p:nvSpPr>
            <p:cNvPr id="20" name="Vrije vorm 19">
              <a:extLst>
                <a:ext uri="{FF2B5EF4-FFF2-40B4-BE49-F238E27FC236}">
                  <a16:creationId xmlns:a16="http://schemas.microsoft.com/office/drawing/2014/main" id="{25BA1D44-0A35-C842-B30A-F44CAFDDF961}"/>
                </a:ext>
              </a:extLst>
            </p:cNvPr>
            <p:cNvSpPr/>
            <p:nvPr/>
          </p:nvSpPr>
          <p:spPr>
            <a:xfrm>
              <a:off x="4355976" y="3630056"/>
              <a:ext cx="3815916" cy="2543944"/>
            </a:xfrm>
            <a:custGeom>
              <a:avLst/>
              <a:gdLst>
                <a:gd name="connsiteX0" fmla="*/ 1111172 w 3815916"/>
                <a:gd name="connsiteY0" fmla="*/ 281972 h 2543944"/>
                <a:gd name="connsiteX1" fmla="*/ 121172 w 3815916"/>
                <a:gd name="connsiteY1" fmla="*/ 1271972 h 2543944"/>
                <a:gd name="connsiteX2" fmla="*/ 1111172 w 3815916"/>
                <a:gd name="connsiteY2" fmla="*/ 2261972 h 2543944"/>
                <a:gd name="connsiteX3" fmla="*/ 1811208 w 3815916"/>
                <a:gd name="connsiteY3" fmla="*/ 1972008 h 2543944"/>
                <a:gd name="connsiteX4" fmla="*/ 1907959 w 3815916"/>
                <a:gd name="connsiteY4" fmla="*/ 1854745 h 2543944"/>
                <a:gd name="connsiteX5" fmla="*/ 2004710 w 3815916"/>
                <a:gd name="connsiteY5" fmla="*/ 1972008 h 2543944"/>
                <a:gd name="connsiteX6" fmla="*/ 2704745 w 3815916"/>
                <a:gd name="connsiteY6" fmla="*/ 2261972 h 2543944"/>
                <a:gd name="connsiteX7" fmla="*/ 3694745 w 3815916"/>
                <a:gd name="connsiteY7" fmla="*/ 1271972 h 2543944"/>
                <a:gd name="connsiteX8" fmla="*/ 2704745 w 3815916"/>
                <a:gd name="connsiteY8" fmla="*/ 281972 h 2543944"/>
                <a:gd name="connsiteX9" fmla="*/ 2004710 w 3815916"/>
                <a:gd name="connsiteY9" fmla="*/ 571937 h 2543944"/>
                <a:gd name="connsiteX10" fmla="*/ 1907959 w 3815916"/>
                <a:gd name="connsiteY10" fmla="*/ 689199 h 2543944"/>
                <a:gd name="connsiteX11" fmla="*/ 1811208 w 3815916"/>
                <a:gd name="connsiteY11" fmla="*/ 571937 h 2543944"/>
                <a:gd name="connsiteX12" fmla="*/ 1111172 w 3815916"/>
                <a:gd name="connsiteY12" fmla="*/ 281972 h 2543944"/>
                <a:gd name="connsiteX13" fmla="*/ 0 w 3815916"/>
                <a:gd name="connsiteY13" fmla="*/ 0 h 2543944"/>
                <a:gd name="connsiteX14" fmla="*/ 3815916 w 3815916"/>
                <a:gd name="connsiteY14" fmla="*/ 0 h 2543944"/>
                <a:gd name="connsiteX15" fmla="*/ 3815916 w 3815916"/>
                <a:gd name="connsiteY15" fmla="*/ 2543944 h 2543944"/>
                <a:gd name="connsiteX16" fmla="*/ 0 w 3815916"/>
                <a:gd name="connsiteY16" fmla="*/ 2543944 h 254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5916" h="2543944">
                  <a:moveTo>
                    <a:pt x="1111172" y="281972"/>
                  </a:moveTo>
                  <a:cubicBezTo>
                    <a:pt x="564410" y="281972"/>
                    <a:pt x="121172" y="725210"/>
                    <a:pt x="121172" y="1271972"/>
                  </a:cubicBezTo>
                  <a:cubicBezTo>
                    <a:pt x="121172" y="1818734"/>
                    <a:pt x="564410" y="2261972"/>
                    <a:pt x="1111172" y="2261972"/>
                  </a:cubicBezTo>
                  <a:cubicBezTo>
                    <a:pt x="1384553" y="2261972"/>
                    <a:pt x="1632053" y="2151163"/>
                    <a:pt x="1811208" y="1972008"/>
                  </a:cubicBezTo>
                  <a:lnTo>
                    <a:pt x="1907959" y="1854745"/>
                  </a:lnTo>
                  <a:lnTo>
                    <a:pt x="2004710" y="1972008"/>
                  </a:lnTo>
                  <a:cubicBezTo>
                    <a:pt x="2183864" y="2151163"/>
                    <a:pt x="2431364" y="2261972"/>
                    <a:pt x="2704745" y="2261972"/>
                  </a:cubicBezTo>
                  <a:cubicBezTo>
                    <a:pt x="3251507" y="2261972"/>
                    <a:pt x="3694745" y="1818734"/>
                    <a:pt x="3694745" y="1271972"/>
                  </a:cubicBezTo>
                  <a:cubicBezTo>
                    <a:pt x="3694745" y="725210"/>
                    <a:pt x="3251507" y="281972"/>
                    <a:pt x="2704745" y="281972"/>
                  </a:cubicBezTo>
                  <a:cubicBezTo>
                    <a:pt x="2431364" y="281972"/>
                    <a:pt x="2183864" y="392782"/>
                    <a:pt x="2004710" y="571937"/>
                  </a:cubicBezTo>
                  <a:lnTo>
                    <a:pt x="1907959" y="689199"/>
                  </a:lnTo>
                  <a:lnTo>
                    <a:pt x="1811208" y="571937"/>
                  </a:lnTo>
                  <a:cubicBezTo>
                    <a:pt x="1632053" y="392782"/>
                    <a:pt x="1384553" y="281972"/>
                    <a:pt x="1111172" y="281972"/>
                  </a:cubicBezTo>
                  <a:close/>
                  <a:moveTo>
                    <a:pt x="0" y="0"/>
                  </a:moveTo>
                  <a:lnTo>
                    <a:pt x="3815916" y="0"/>
                  </a:lnTo>
                  <a:lnTo>
                    <a:pt x="3815916" y="2543944"/>
                  </a:lnTo>
                  <a:lnTo>
                    <a:pt x="0" y="2543944"/>
                  </a:ln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0" name="Vrije vorm 29">
              <a:extLst>
                <a:ext uri="{FF2B5EF4-FFF2-40B4-BE49-F238E27FC236}">
                  <a16:creationId xmlns:a16="http://schemas.microsoft.com/office/drawing/2014/main" id="{D7DBB13C-6981-B64F-A7E3-5ADC80D77740}"/>
                </a:ext>
              </a:extLst>
            </p:cNvPr>
            <p:cNvSpPr/>
            <p:nvPr/>
          </p:nvSpPr>
          <p:spPr>
            <a:xfrm>
              <a:off x="4355976" y="3120166"/>
              <a:ext cx="3815916" cy="509890"/>
            </a:xfrm>
            <a:custGeom>
              <a:avLst/>
              <a:gdLst>
                <a:gd name="connsiteX0" fmla="*/ 3409536 w 3815916"/>
                <a:gd name="connsiteY0" fmla="*/ 74925 h 509890"/>
                <a:gd name="connsiteX1" fmla="*/ 3349528 w 3815916"/>
                <a:gd name="connsiteY1" fmla="*/ 134933 h 509890"/>
                <a:gd name="connsiteX2" fmla="*/ 3349528 w 3815916"/>
                <a:gd name="connsiteY2" fmla="*/ 374957 h 509890"/>
                <a:gd name="connsiteX3" fmla="*/ 3409536 w 3815916"/>
                <a:gd name="connsiteY3" fmla="*/ 434965 h 509890"/>
                <a:gd name="connsiteX4" fmla="*/ 3649560 w 3815916"/>
                <a:gd name="connsiteY4" fmla="*/ 434965 h 509890"/>
                <a:gd name="connsiteX5" fmla="*/ 3709568 w 3815916"/>
                <a:gd name="connsiteY5" fmla="*/ 374957 h 509890"/>
                <a:gd name="connsiteX6" fmla="*/ 3709568 w 3815916"/>
                <a:gd name="connsiteY6" fmla="*/ 134933 h 509890"/>
                <a:gd name="connsiteX7" fmla="*/ 3649560 w 3815916"/>
                <a:gd name="connsiteY7" fmla="*/ 74925 h 509890"/>
                <a:gd name="connsiteX8" fmla="*/ 2869006 w 3815916"/>
                <a:gd name="connsiteY8" fmla="*/ 74925 h 509890"/>
                <a:gd name="connsiteX9" fmla="*/ 2808998 w 3815916"/>
                <a:gd name="connsiteY9" fmla="*/ 134933 h 509890"/>
                <a:gd name="connsiteX10" fmla="*/ 2808998 w 3815916"/>
                <a:gd name="connsiteY10" fmla="*/ 374957 h 509890"/>
                <a:gd name="connsiteX11" fmla="*/ 2869006 w 3815916"/>
                <a:gd name="connsiteY11" fmla="*/ 434965 h 509890"/>
                <a:gd name="connsiteX12" fmla="*/ 3109030 w 3815916"/>
                <a:gd name="connsiteY12" fmla="*/ 434965 h 509890"/>
                <a:gd name="connsiteX13" fmla="*/ 3169038 w 3815916"/>
                <a:gd name="connsiteY13" fmla="*/ 374957 h 509890"/>
                <a:gd name="connsiteX14" fmla="*/ 3169038 w 3815916"/>
                <a:gd name="connsiteY14" fmla="*/ 134933 h 509890"/>
                <a:gd name="connsiteX15" fmla="*/ 3109030 w 3815916"/>
                <a:gd name="connsiteY15" fmla="*/ 74925 h 509890"/>
                <a:gd name="connsiteX16" fmla="*/ 2328476 w 3815916"/>
                <a:gd name="connsiteY16" fmla="*/ 74925 h 509890"/>
                <a:gd name="connsiteX17" fmla="*/ 2268468 w 3815916"/>
                <a:gd name="connsiteY17" fmla="*/ 134933 h 509890"/>
                <a:gd name="connsiteX18" fmla="*/ 2268468 w 3815916"/>
                <a:gd name="connsiteY18" fmla="*/ 374957 h 509890"/>
                <a:gd name="connsiteX19" fmla="*/ 2328476 w 3815916"/>
                <a:gd name="connsiteY19" fmla="*/ 434965 h 509890"/>
                <a:gd name="connsiteX20" fmla="*/ 2568500 w 3815916"/>
                <a:gd name="connsiteY20" fmla="*/ 434965 h 509890"/>
                <a:gd name="connsiteX21" fmla="*/ 2628508 w 3815916"/>
                <a:gd name="connsiteY21" fmla="*/ 374957 h 509890"/>
                <a:gd name="connsiteX22" fmla="*/ 2628508 w 3815916"/>
                <a:gd name="connsiteY22" fmla="*/ 134933 h 509890"/>
                <a:gd name="connsiteX23" fmla="*/ 2568500 w 3815916"/>
                <a:gd name="connsiteY23" fmla="*/ 74925 h 509890"/>
                <a:gd name="connsiteX24" fmla="*/ 1787946 w 3815916"/>
                <a:gd name="connsiteY24" fmla="*/ 74925 h 509890"/>
                <a:gd name="connsiteX25" fmla="*/ 1727938 w 3815916"/>
                <a:gd name="connsiteY25" fmla="*/ 134933 h 509890"/>
                <a:gd name="connsiteX26" fmla="*/ 1727938 w 3815916"/>
                <a:gd name="connsiteY26" fmla="*/ 374957 h 509890"/>
                <a:gd name="connsiteX27" fmla="*/ 1787946 w 3815916"/>
                <a:gd name="connsiteY27" fmla="*/ 434965 h 509890"/>
                <a:gd name="connsiteX28" fmla="*/ 2027970 w 3815916"/>
                <a:gd name="connsiteY28" fmla="*/ 434965 h 509890"/>
                <a:gd name="connsiteX29" fmla="*/ 2087978 w 3815916"/>
                <a:gd name="connsiteY29" fmla="*/ 374957 h 509890"/>
                <a:gd name="connsiteX30" fmla="*/ 2087978 w 3815916"/>
                <a:gd name="connsiteY30" fmla="*/ 134933 h 509890"/>
                <a:gd name="connsiteX31" fmla="*/ 2027970 w 3815916"/>
                <a:gd name="connsiteY31" fmla="*/ 74925 h 509890"/>
                <a:gd name="connsiteX32" fmla="*/ 1247416 w 3815916"/>
                <a:gd name="connsiteY32" fmla="*/ 74925 h 509890"/>
                <a:gd name="connsiteX33" fmla="*/ 1187408 w 3815916"/>
                <a:gd name="connsiteY33" fmla="*/ 134933 h 509890"/>
                <a:gd name="connsiteX34" fmla="*/ 1187408 w 3815916"/>
                <a:gd name="connsiteY34" fmla="*/ 374957 h 509890"/>
                <a:gd name="connsiteX35" fmla="*/ 1247416 w 3815916"/>
                <a:gd name="connsiteY35" fmla="*/ 434965 h 509890"/>
                <a:gd name="connsiteX36" fmla="*/ 1487440 w 3815916"/>
                <a:gd name="connsiteY36" fmla="*/ 434965 h 509890"/>
                <a:gd name="connsiteX37" fmla="*/ 1547448 w 3815916"/>
                <a:gd name="connsiteY37" fmla="*/ 374957 h 509890"/>
                <a:gd name="connsiteX38" fmla="*/ 1547448 w 3815916"/>
                <a:gd name="connsiteY38" fmla="*/ 134933 h 509890"/>
                <a:gd name="connsiteX39" fmla="*/ 1487440 w 3815916"/>
                <a:gd name="connsiteY39" fmla="*/ 74925 h 509890"/>
                <a:gd name="connsiteX40" fmla="*/ 706886 w 3815916"/>
                <a:gd name="connsiteY40" fmla="*/ 74925 h 509890"/>
                <a:gd name="connsiteX41" fmla="*/ 646878 w 3815916"/>
                <a:gd name="connsiteY41" fmla="*/ 134933 h 509890"/>
                <a:gd name="connsiteX42" fmla="*/ 646878 w 3815916"/>
                <a:gd name="connsiteY42" fmla="*/ 374957 h 509890"/>
                <a:gd name="connsiteX43" fmla="*/ 706886 w 3815916"/>
                <a:gd name="connsiteY43" fmla="*/ 434965 h 509890"/>
                <a:gd name="connsiteX44" fmla="*/ 946910 w 3815916"/>
                <a:gd name="connsiteY44" fmla="*/ 434965 h 509890"/>
                <a:gd name="connsiteX45" fmla="*/ 1006918 w 3815916"/>
                <a:gd name="connsiteY45" fmla="*/ 374957 h 509890"/>
                <a:gd name="connsiteX46" fmla="*/ 1006918 w 3815916"/>
                <a:gd name="connsiteY46" fmla="*/ 134933 h 509890"/>
                <a:gd name="connsiteX47" fmla="*/ 946910 w 3815916"/>
                <a:gd name="connsiteY47" fmla="*/ 74925 h 509890"/>
                <a:gd name="connsiteX48" fmla="*/ 166356 w 3815916"/>
                <a:gd name="connsiteY48" fmla="*/ 74925 h 509890"/>
                <a:gd name="connsiteX49" fmla="*/ 106348 w 3815916"/>
                <a:gd name="connsiteY49" fmla="*/ 134933 h 509890"/>
                <a:gd name="connsiteX50" fmla="*/ 106348 w 3815916"/>
                <a:gd name="connsiteY50" fmla="*/ 374957 h 509890"/>
                <a:gd name="connsiteX51" fmla="*/ 166356 w 3815916"/>
                <a:gd name="connsiteY51" fmla="*/ 434965 h 509890"/>
                <a:gd name="connsiteX52" fmla="*/ 406380 w 3815916"/>
                <a:gd name="connsiteY52" fmla="*/ 434965 h 509890"/>
                <a:gd name="connsiteX53" fmla="*/ 466388 w 3815916"/>
                <a:gd name="connsiteY53" fmla="*/ 374957 h 509890"/>
                <a:gd name="connsiteX54" fmla="*/ 466388 w 3815916"/>
                <a:gd name="connsiteY54" fmla="*/ 134933 h 509890"/>
                <a:gd name="connsiteX55" fmla="*/ 406380 w 3815916"/>
                <a:gd name="connsiteY55" fmla="*/ 74925 h 509890"/>
                <a:gd name="connsiteX56" fmla="*/ 0 w 3815916"/>
                <a:gd name="connsiteY56" fmla="*/ 0 h 509890"/>
                <a:gd name="connsiteX57" fmla="*/ 3815916 w 3815916"/>
                <a:gd name="connsiteY57" fmla="*/ 0 h 509890"/>
                <a:gd name="connsiteX58" fmla="*/ 3815916 w 3815916"/>
                <a:gd name="connsiteY58" fmla="*/ 509890 h 509890"/>
                <a:gd name="connsiteX59" fmla="*/ 0 w 3815916"/>
                <a:gd name="connsiteY59" fmla="*/ 509890 h 50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815916" h="509890">
                  <a:moveTo>
                    <a:pt x="3409536" y="74925"/>
                  </a:moveTo>
                  <a:cubicBezTo>
                    <a:pt x="3376394" y="74925"/>
                    <a:pt x="3349528" y="101791"/>
                    <a:pt x="3349528" y="134933"/>
                  </a:cubicBezTo>
                  <a:lnTo>
                    <a:pt x="3349528" y="374957"/>
                  </a:lnTo>
                  <a:cubicBezTo>
                    <a:pt x="3349528" y="408099"/>
                    <a:pt x="3376394" y="434965"/>
                    <a:pt x="3409536" y="434965"/>
                  </a:cubicBezTo>
                  <a:lnTo>
                    <a:pt x="3649560" y="434965"/>
                  </a:lnTo>
                  <a:cubicBezTo>
                    <a:pt x="3682702" y="434965"/>
                    <a:pt x="3709568" y="408099"/>
                    <a:pt x="3709568" y="374957"/>
                  </a:cubicBezTo>
                  <a:lnTo>
                    <a:pt x="3709568" y="134933"/>
                  </a:lnTo>
                  <a:cubicBezTo>
                    <a:pt x="3709568" y="101791"/>
                    <a:pt x="3682702" y="74925"/>
                    <a:pt x="3649560" y="74925"/>
                  </a:cubicBezTo>
                  <a:close/>
                  <a:moveTo>
                    <a:pt x="2869006" y="74925"/>
                  </a:moveTo>
                  <a:cubicBezTo>
                    <a:pt x="2835864" y="74925"/>
                    <a:pt x="2808998" y="101791"/>
                    <a:pt x="2808998" y="134933"/>
                  </a:cubicBezTo>
                  <a:lnTo>
                    <a:pt x="2808998" y="374957"/>
                  </a:lnTo>
                  <a:cubicBezTo>
                    <a:pt x="2808998" y="408099"/>
                    <a:pt x="2835864" y="434965"/>
                    <a:pt x="2869006" y="434965"/>
                  </a:cubicBezTo>
                  <a:lnTo>
                    <a:pt x="3109030" y="434965"/>
                  </a:lnTo>
                  <a:cubicBezTo>
                    <a:pt x="3142172" y="434965"/>
                    <a:pt x="3169038" y="408099"/>
                    <a:pt x="3169038" y="374957"/>
                  </a:cubicBezTo>
                  <a:lnTo>
                    <a:pt x="3169038" y="134933"/>
                  </a:lnTo>
                  <a:cubicBezTo>
                    <a:pt x="3169038" y="101791"/>
                    <a:pt x="3142172" y="74925"/>
                    <a:pt x="3109030" y="74925"/>
                  </a:cubicBezTo>
                  <a:close/>
                  <a:moveTo>
                    <a:pt x="2328476" y="74925"/>
                  </a:moveTo>
                  <a:cubicBezTo>
                    <a:pt x="2295334" y="74925"/>
                    <a:pt x="2268468" y="101791"/>
                    <a:pt x="2268468" y="134933"/>
                  </a:cubicBezTo>
                  <a:lnTo>
                    <a:pt x="2268468" y="374957"/>
                  </a:lnTo>
                  <a:cubicBezTo>
                    <a:pt x="2268468" y="408099"/>
                    <a:pt x="2295334" y="434965"/>
                    <a:pt x="2328476" y="434965"/>
                  </a:cubicBezTo>
                  <a:lnTo>
                    <a:pt x="2568500" y="434965"/>
                  </a:lnTo>
                  <a:cubicBezTo>
                    <a:pt x="2601642" y="434965"/>
                    <a:pt x="2628508" y="408099"/>
                    <a:pt x="2628508" y="374957"/>
                  </a:cubicBezTo>
                  <a:lnTo>
                    <a:pt x="2628508" y="134933"/>
                  </a:lnTo>
                  <a:cubicBezTo>
                    <a:pt x="2628508" y="101791"/>
                    <a:pt x="2601642" y="74925"/>
                    <a:pt x="2568500" y="74925"/>
                  </a:cubicBezTo>
                  <a:close/>
                  <a:moveTo>
                    <a:pt x="1787946" y="74925"/>
                  </a:moveTo>
                  <a:cubicBezTo>
                    <a:pt x="1754804" y="74925"/>
                    <a:pt x="1727938" y="101791"/>
                    <a:pt x="1727938" y="134933"/>
                  </a:cubicBezTo>
                  <a:lnTo>
                    <a:pt x="1727938" y="374957"/>
                  </a:lnTo>
                  <a:cubicBezTo>
                    <a:pt x="1727938" y="408099"/>
                    <a:pt x="1754804" y="434965"/>
                    <a:pt x="1787946" y="434965"/>
                  </a:cubicBezTo>
                  <a:lnTo>
                    <a:pt x="2027970" y="434965"/>
                  </a:lnTo>
                  <a:cubicBezTo>
                    <a:pt x="2061112" y="434965"/>
                    <a:pt x="2087978" y="408099"/>
                    <a:pt x="2087978" y="374957"/>
                  </a:cubicBezTo>
                  <a:lnTo>
                    <a:pt x="2087978" y="134933"/>
                  </a:lnTo>
                  <a:cubicBezTo>
                    <a:pt x="2087978" y="101791"/>
                    <a:pt x="2061112" y="74925"/>
                    <a:pt x="2027970" y="74925"/>
                  </a:cubicBezTo>
                  <a:close/>
                  <a:moveTo>
                    <a:pt x="1247416" y="74925"/>
                  </a:moveTo>
                  <a:cubicBezTo>
                    <a:pt x="1214274" y="74925"/>
                    <a:pt x="1187408" y="101791"/>
                    <a:pt x="1187408" y="134933"/>
                  </a:cubicBezTo>
                  <a:lnTo>
                    <a:pt x="1187408" y="374957"/>
                  </a:lnTo>
                  <a:cubicBezTo>
                    <a:pt x="1187408" y="408099"/>
                    <a:pt x="1214274" y="434965"/>
                    <a:pt x="1247416" y="434965"/>
                  </a:cubicBezTo>
                  <a:lnTo>
                    <a:pt x="1487440" y="434965"/>
                  </a:lnTo>
                  <a:cubicBezTo>
                    <a:pt x="1520582" y="434965"/>
                    <a:pt x="1547448" y="408099"/>
                    <a:pt x="1547448" y="374957"/>
                  </a:cubicBezTo>
                  <a:lnTo>
                    <a:pt x="1547448" y="134933"/>
                  </a:lnTo>
                  <a:cubicBezTo>
                    <a:pt x="1547448" y="101791"/>
                    <a:pt x="1520582" y="74925"/>
                    <a:pt x="1487440" y="74925"/>
                  </a:cubicBezTo>
                  <a:close/>
                  <a:moveTo>
                    <a:pt x="706886" y="74925"/>
                  </a:moveTo>
                  <a:cubicBezTo>
                    <a:pt x="673744" y="74925"/>
                    <a:pt x="646878" y="101791"/>
                    <a:pt x="646878" y="134933"/>
                  </a:cubicBezTo>
                  <a:lnTo>
                    <a:pt x="646878" y="374957"/>
                  </a:lnTo>
                  <a:cubicBezTo>
                    <a:pt x="646878" y="408099"/>
                    <a:pt x="673744" y="434965"/>
                    <a:pt x="706886" y="434965"/>
                  </a:cubicBezTo>
                  <a:lnTo>
                    <a:pt x="946910" y="434965"/>
                  </a:lnTo>
                  <a:cubicBezTo>
                    <a:pt x="980052" y="434965"/>
                    <a:pt x="1006918" y="408099"/>
                    <a:pt x="1006918" y="374957"/>
                  </a:cubicBezTo>
                  <a:lnTo>
                    <a:pt x="1006918" y="134933"/>
                  </a:lnTo>
                  <a:cubicBezTo>
                    <a:pt x="1006918" y="101791"/>
                    <a:pt x="980052" y="74925"/>
                    <a:pt x="946910" y="74925"/>
                  </a:cubicBezTo>
                  <a:close/>
                  <a:moveTo>
                    <a:pt x="166356" y="74925"/>
                  </a:moveTo>
                  <a:cubicBezTo>
                    <a:pt x="133214" y="74925"/>
                    <a:pt x="106348" y="101791"/>
                    <a:pt x="106348" y="134933"/>
                  </a:cubicBezTo>
                  <a:lnTo>
                    <a:pt x="106348" y="374957"/>
                  </a:lnTo>
                  <a:cubicBezTo>
                    <a:pt x="106348" y="408099"/>
                    <a:pt x="133214" y="434965"/>
                    <a:pt x="166356" y="434965"/>
                  </a:cubicBezTo>
                  <a:lnTo>
                    <a:pt x="406380" y="434965"/>
                  </a:lnTo>
                  <a:cubicBezTo>
                    <a:pt x="439522" y="434965"/>
                    <a:pt x="466388" y="408099"/>
                    <a:pt x="466388" y="374957"/>
                  </a:cubicBezTo>
                  <a:lnTo>
                    <a:pt x="466388" y="134933"/>
                  </a:lnTo>
                  <a:cubicBezTo>
                    <a:pt x="466388" y="101791"/>
                    <a:pt x="439522" y="74925"/>
                    <a:pt x="406380" y="74925"/>
                  </a:cubicBezTo>
                  <a:close/>
                  <a:moveTo>
                    <a:pt x="0" y="0"/>
                  </a:moveTo>
                  <a:lnTo>
                    <a:pt x="3815916" y="0"/>
                  </a:lnTo>
                  <a:lnTo>
                    <a:pt x="3815916" y="509890"/>
                  </a:lnTo>
                  <a:lnTo>
                    <a:pt x="0" y="509890"/>
                  </a:ln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2" name="Vrije vorm 31">
              <a:extLst>
                <a:ext uri="{FF2B5EF4-FFF2-40B4-BE49-F238E27FC236}">
                  <a16:creationId xmlns:a16="http://schemas.microsoft.com/office/drawing/2014/main" id="{498B7A35-53AB-994D-86DA-C7FD630B8220}"/>
                </a:ext>
              </a:extLst>
            </p:cNvPr>
            <p:cNvSpPr/>
            <p:nvPr/>
          </p:nvSpPr>
          <p:spPr>
            <a:xfrm>
              <a:off x="4355976" y="6174000"/>
              <a:ext cx="3815916" cy="509890"/>
            </a:xfrm>
            <a:custGeom>
              <a:avLst/>
              <a:gdLst>
                <a:gd name="connsiteX0" fmla="*/ 3409536 w 3815916"/>
                <a:gd name="connsiteY0" fmla="*/ 74925 h 509890"/>
                <a:gd name="connsiteX1" fmla="*/ 3349528 w 3815916"/>
                <a:gd name="connsiteY1" fmla="*/ 134933 h 509890"/>
                <a:gd name="connsiteX2" fmla="*/ 3349528 w 3815916"/>
                <a:gd name="connsiteY2" fmla="*/ 374957 h 509890"/>
                <a:gd name="connsiteX3" fmla="*/ 3409536 w 3815916"/>
                <a:gd name="connsiteY3" fmla="*/ 434965 h 509890"/>
                <a:gd name="connsiteX4" fmla="*/ 3649560 w 3815916"/>
                <a:gd name="connsiteY4" fmla="*/ 434965 h 509890"/>
                <a:gd name="connsiteX5" fmla="*/ 3709568 w 3815916"/>
                <a:gd name="connsiteY5" fmla="*/ 374957 h 509890"/>
                <a:gd name="connsiteX6" fmla="*/ 3709568 w 3815916"/>
                <a:gd name="connsiteY6" fmla="*/ 134933 h 509890"/>
                <a:gd name="connsiteX7" fmla="*/ 3649560 w 3815916"/>
                <a:gd name="connsiteY7" fmla="*/ 74925 h 509890"/>
                <a:gd name="connsiteX8" fmla="*/ 2869006 w 3815916"/>
                <a:gd name="connsiteY8" fmla="*/ 74925 h 509890"/>
                <a:gd name="connsiteX9" fmla="*/ 2808998 w 3815916"/>
                <a:gd name="connsiteY9" fmla="*/ 134933 h 509890"/>
                <a:gd name="connsiteX10" fmla="*/ 2808998 w 3815916"/>
                <a:gd name="connsiteY10" fmla="*/ 374957 h 509890"/>
                <a:gd name="connsiteX11" fmla="*/ 2869006 w 3815916"/>
                <a:gd name="connsiteY11" fmla="*/ 434965 h 509890"/>
                <a:gd name="connsiteX12" fmla="*/ 3109030 w 3815916"/>
                <a:gd name="connsiteY12" fmla="*/ 434965 h 509890"/>
                <a:gd name="connsiteX13" fmla="*/ 3169038 w 3815916"/>
                <a:gd name="connsiteY13" fmla="*/ 374957 h 509890"/>
                <a:gd name="connsiteX14" fmla="*/ 3169038 w 3815916"/>
                <a:gd name="connsiteY14" fmla="*/ 134933 h 509890"/>
                <a:gd name="connsiteX15" fmla="*/ 3109030 w 3815916"/>
                <a:gd name="connsiteY15" fmla="*/ 74925 h 509890"/>
                <a:gd name="connsiteX16" fmla="*/ 2328476 w 3815916"/>
                <a:gd name="connsiteY16" fmla="*/ 74925 h 509890"/>
                <a:gd name="connsiteX17" fmla="*/ 2268468 w 3815916"/>
                <a:gd name="connsiteY17" fmla="*/ 134933 h 509890"/>
                <a:gd name="connsiteX18" fmla="*/ 2268468 w 3815916"/>
                <a:gd name="connsiteY18" fmla="*/ 374957 h 509890"/>
                <a:gd name="connsiteX19" fmla="*/ 2328476 w 3815916"/>
                <a:gd name="connsiteY19" fmla="*/ 434965 h 509890"/>
                <a:gd name="connsiteX20" fmla="*/ 2568500 w 3815916"/>
                <a:gd name="connsiteY20" fmla="*/ 434965 h 509890"/>
                <a:gd name="connsiteX21" fmla="*/ 2628508 w 3815916"/>
                <a:gd name="connsiteY21" fmla="*/ 374957 h 509890"/>
                <a:gd name="connsiteX22" fmla="*/ 2628508 w 3815916"/>
                <a:gd name="connsiteY22" fmla="*/ 134933 h 509890"/>
                <a:gd name="connsiteX23" fmla="*/ 2568500 w 3815916"/>
                <a:gd name="connsiteY23" fmla="*/ 74925 h 509890"/>
                <a:gd name="connsiteX24" fmla="*/ 1787946 w 3815916"/>
                <a:gd name="connsiteY24" fmla="*/ 74925 h 509890"/>
                <a:gd name="connsiteX25" fmla="*/ 1727938 w 3815916"/>
                <a:gd name="connsiteY25" fmla="*/ 134933 h 509890"/>
                <a:gd name="connsiteX26" fmla="*/ 1727938 w 3815916"/>
                <a:gd name="connsiteY26" fmla="*/ 374957 h 509890"/>
                <a:gd name="connsiteX27" fmla="*/ 1787946 w 3815916"/>
                <a:gd name="connsiteY27" fmla="*/ 434965 h 509890"/>
                <a:gd name="connsiteX28" fmla="*/ 2027970 w 3815916"/>
                <a:gd name="connsiteY28" fmla="*/ 434965 h 509890"/>
                <a:gd name="connsiteX29" fmla="*/ 2087978 w 3815916"/>
                <a:gd name="connsiteY29" fmla="*/ 374957 h 509890"/>
                <a:gd name="connsiteX30" fmla="*/ 2087978 w 3815916"/>
                <a:gd name="connsiteY30" fmla="*/ 134933 h 509890"/>
                <a:gd name="connsiteX31" fmla="*/ 2027970 w 3815916"/>
                <a:gd name="connsiteY31" fmla="*/ 74925 h 509890"/>
                <a:gd name="connsiteX32" fmla="*/ 1247416 w 3815916"/>
                <a:gd name="connsiteY32" fmla="*/ 74925 h 509890"/>
                <a:gd name="connsiteX33" fmla="*/ 1187408 w 3815916"/>
                <a:gd name="connsiteY33" fmla="*/ 134933 h 509890"/>
                <a:gd name="connsiteX34" fmla="*/ 1187408 w 3815916"/>
                <a:gd name="connsiteY34" fmla="*/ 374957 h 509890"/>
                <a:gd name="connsiteX35" fmla="*/ 1247416 w 3815916"/>
                <a:gd name="connsiteY35" fmla="*/ 434965 h 509890"/>
                <a:gd name="connsiteX36" fmla="*/ 1487440 w 3815916"/>
                <a:gd name="connsiteY36" fmla="*/ 434965 h 509890"/>
                <a:gd name="connsiteX37" fmla="*/ 1547448 w 3815916"/>
                <a:gd name="connsiteY37" fmla="*/ 374957 h 509890"/>
                <a:gd name="connsiteX38" fmla="*/ 1547448 w 3815916"/>
                <a:gd name="connsiteY38" fmla="*/ 134933 h 509890"/>
                <a:gd name="connsiteX39" fmla="*/ 1487440 w 3815916"/>
                <a:gd name="connsiteY39" fmla="*/ 74925 h 509890"/>
                <a:gd name="connsiteX40" fmla="*/ 706886 w 3815916"/>
                <a:gd name="connsiteY40" fmla="*/ 74925 h 509890"/>
                <a:gd name="connsiteX41" fmla="*/ 646878 w 3815916"/>
                <a:gd name="connsiteY41" fmla="*/ 134933 h 509890"/>
                <a:gd name="connsiteX42" fmla="*/ 646878 w 3815916"/>
                <a:gd name="connsiteY42" fmla="*/ 374957 h 509890"/>
                <a:gd name="connsiteX43" fmla="*/ 706886 w 3815916"/>
                <a:gd name="connsiteY43" fmla="*/ 434965 h 509890"/>
                <a:gd name="connsiteX44" fmla="*/ 946910 w 3815916"/>
                <a:gd name="connsiteY44" fmla="*/ 434965 h 509890"/>
                <a:gd name="connsiteX45" fmla="*/ 1006918 w 3815916"/>
                <a:gd name="connsiteY45" fmla="*/ 374957 h 509890"/>
                <a:gd name="connsiteX46" fmla="*/ 1006918 w 3815916"/>
                <a:gd name="connsiteY46" fmla="*/ 134933 h 509890"/>
                <a:gd name="connsiteX47" fmla="*/ 946910 w 3815916"/>
                <a:gd name="connsiteY47" fmla="*/ 74925 h 509890"/>
                <a:gd name="connsiteX48" fmla="*/ 166356 w 3815916"/>
                <a:gd name="connsiteY48" fmla="*/ 74925 h 509890"/>
                <a:gd name="connsiteX49" fmla="*/ 106348 w 3815916"/>
                <a:gd name="connsiteY49" fmla="*/ 134933 h 509890"/>
                <a:gd name="connsiteX50" fmla="*/ 106348 w 3815916"/>
                <a:gd name="connsiteY50" fmla="*/ 374957 h 509890"/>
                <a:gd name="connsiteX51" fmla="*/ 166356 w 3815916"/>
                <a:gd name="connsiteY51" fmla="*/ 434965 h 509890"/>
                <a:gd name="connsiteX52" fmla="*/ 406380 w 3815916"/>
                <a:gd name="connsiteY52" fmla="*/ 434965 h 509890"/>
                <a:gd name="connsiteX53" fmla="*/ 466388 w 3815916"/>
                <a:gd name="connsiteY53" fmla="*/ 374957 h 509890"/>
                <a:gd name="connsiteX54" fmla="*/ 466388 w 3815916"/>
                <a:gd name="connsiteY54" fmla="*/ 134933 h 509890"/>
                <a:gd name="connsiteX55" fmla="*/ 406380 w 3815916"/>
                <a:gd name="connsiteY55" fmla="*/ 74925 h 509890"/>
                <a:gd name="connsiteX56" fmla="*/ 0 w 3815916"/>
                <a:gd name="connsiteY56" fmla="*/ 0 h 509890"/>
                <a:gd name="connsiteX57" fmla="*/ 3815916 w 3815916"/>
                <a:gd name="connsiteY57" fmla="*/ 0 h 509890"/>
                <a:gd name="connsiteX58" fmla="*/ 3815916 w 3815916"/>
                <a:gd name="connsiteY58" fmla="*/ 509890 h 509890"/>
                <a:gd name="connsiteX59" fmla="*/ 0 w 3815916"/>
                <a:gd name="connsiteY59" fmla="*/ 509890 h 50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815916" h="509890">
                  <a:moveTo>
                    <a:pt x="3409536" y="74925"/>
                  </a:moveTo>
                  <a:cubicBezTo>
                    <a:pt x="3376394" y="74925"/>
                    <a:pt x="3349528" y="101791"/>
                    <a:pt x="3349528" y="134933"/>
                  </a:cubicBezTo>
                  <a:lnTo>
                    <a:pt x="3349528" y="374957"/>
                  </a:lnTo>
                  <a:cubicBezTo>
                    <a:pt x="3349528" y="408099"/>
                    <a:pt x="3376394" y="434965"/>
                    <a:pt x="3409536" y="434965"/>
                  </a:cubicBezTo>
                  <a:lnTo>
                    <a:pt x="3649560" y="434965"/>
                  </a:lnTo>
                  <a:cubicBezTo>
                    <a:pt x="3682702" y="434965"/>
                    <a:pt x="3709568" y="408099"/>
                    <a:pt x="3709568" y="374957"/>
                  </a:cubicBezTo>
                  <a:lnTo>
                    <a:pt x="3709568" y="134933"/>
                  </a:lnTo>
                  <a:cubicBezTo>
                    <a:pt x="3709568" y="101791"/>
                    <a:pt x="3682702" y="74925"/>
                    <a:pt x="3649560" y="74925"/>
                  </a:cubicBezTo>
                  <a:close/>
                  <a:moveTo>
                    <a:pt x="2869006" y="74925"/>
                  </a:moveTo>
                  <a:cubicBezTo>
                    <a:pt x="2835864" y="74925"/>
                    <a:pt x="2808998" y="101791"/>
                    <a:pt x="2808998" y="134933"/>
                  </a:cubicBezTo>
                  <a:lnTo>
                    <a:pt x="2808998" y="374957"/>
                  </a:lnTo>
                  <a:cubicBezTo>
                    <a:pt x="2808998" y="408099"/>
                    <a:pt x="2835864" y="434965"/>
                    <a:pt x="2869006" y="434965"/>
                  </a:cubicBezTo>
                  <a:lnTo>
                    <a:pt x="3109030" y="434965"/>
                  </a:lnTo>
                  <a:cubicBezTo>
                    <a:pt x="3142172" y="434965"/>
                    <a:pt x="3169038" y="408099"/>
                    <a:pt x="3169038" y="374957"/>
                  </a:cubicBezTo>
                  <a:lnTo>
                    <a:pt x="3169038" y="134933"/>
                  </a:lnTo>
                  <a:cubicBezTo>
                    <a:pt x="3169038" y="101791"/>
                    <a:pt x="3142172" y="74925"/>
                    <a:pt x="3109030" y="74925"/>
                  </a:cubicBezTo>
                  <a:close/>
                  <a:moveTo>
                    <a:pt x="2328476" y="74925"/>
                  </a:moveTo>
                  <a:cubicBezTo>
                    <a:pt x="2295334" y="74925"/>
                    <a:pt x="2268468" y="101791"/>
                    <a:pt x="2268468" y="134933"/>
                  </a:cubicBezTo>
                  <a:lnTo>
                    <a:pt x="2268468" y="374957"/>
                  </a:lnTo>
                  <a:cubicBezTo>
                    <a:pt x="2268468" y="408099"/>
                    <a:pt x="2295334" y="434965"/>
                    <a:pt x="2328476" y="434965"/>
                  </a:cubicBezTo>
                  <a:lnTo>
                    <a:pt x="2568500" y="434965"/>
                  </a:lnTo>
                  <a:cubicBezTo>
                    <a:pt x="2601642" y="434965"/>
                    <a:pt x="2628508" y="408099"/>
                    <a:pt x="2628508" y="374957"/>
                  </a:cubicBezTo>
                  <a:lnTo>
                    <a:pt x="2628508" y="134933"/>
                  </a:lnTo>
                  <a:cubicBezTo>
                    <a:pt x="2628508" y="101791"/>
                    <a:pt x="2601642" y="74925"/>
                    <a:pt x="2568500" y="74925"/>
                  </a:cubicBezTo>
                  <a:close/>
                  <a:moveTo>
                    <a:pt x="1787946" y="74925"/>
                  </a:moveTo>
                  <a:cubicBezTo>
                    <a:pt x="1754804" y="74925"/>
                    <a:pt x="1727938" y="101791"/>
                    <a:pt x="1727938" y="134933"/>
                  </a:cubicBezTo>
                  <a:lnTo>
                    <a:pt x="1727938" y="374957"/>
                  </a:lnTo>
                  <a:cubicBezTo>
                    <a:pt x="1727938" y="408099"/>
                    <a:pt x="1754804" y="434965"/>
                    <a:pt x="1787946" y="434965"/>
                  </a:cubicBezTo>
                  <a:lnTo>
                    <a:pt x="2027970" y="434965"/>
                  </a:lnTo>
                  <a:cubicBezTo>
                    <a:pt x="2061112" y="434965"/>
                    <a:pt x="2087978" y="408099"/>
                    <a:pt x="2087978" y="374957"/>
                  </a:cubicBezTo>
                  <a:lnTo>
                    <a:pt x="2087978" y="134933"/>
                  </a:lnTo>
                  <a:cubicBezTo>
                    <a:pt x="2087978" y="101791"/>
                    <a:pt x="2061112" y="74925"/>
                    <a:pt x="2027970" y="74925"/>
                  </a:cubicBezTo>
                  <a:close/>
                  <a:moveTo>
                    <a:pt x="1247416" y="74925"/>
                  </a:moveTo>
                  <a:cubicBezTo>
                    <a:pt x="1214274" y="74925"/>
                    <a:pt x="1187408" y="101791"/>
                    <a:pt x="1187408" y="134933"/>
                  </a:cubicBezTo>
                  <a:lnTo>
                    <a:pt x="1187408" y="374957"/>
                  </a:lnTo>
                  <a:cubicBezTo>
                    <a:pt x="1187408" y="408099"/>
                    <a:pt x="1214274" y="434965"/>
                    <a:pt x="1247416" y="434965"/>
                  </a:cubicBezTo>
                  <a:lnTo>
                    <a:pt x="1487440" y="434965"/>
                  </a:lnTo>
                  <a:cubicBezTo>
                    <a:pt x="1520582" y="434965"/>
                    <a:pt x="1547448" y="408099"/>
                    <a:pt x="1547448" y="374957"/>
                  </a:cubicBezTo>
                  <a:lnTo>
                    <a:pt x="1547448" y="134933"/>
                  </a:lnTo>
                  <a:cubicBezTo>
                    <a:pt x="1547448" y="101791"/>
                    <a:pt x="1520582" y="74925"/>
                    <a:pt x="1487440" y="74925"/>
                  </a:cubicBezTo>
                  <a:close/>
                  <a:moveTo>
                    <a:pt x="706886" y="74925"/>
                  </a:moveTo>
                  <a:cubicBezTo>
                    <a:pt x="673744" y="74925"/>
                    <a:pt x="646878" y="101791"/>
                    <a:pt x="646878" y="134933"/>
                  </a:cubicBezTo>
                  <a:lnTo>
                    <a:pt x="646878" y="374957"/>
                  </a:lnTo>
                  <a:cubicBezTo>
                    <a:pt x="646878" y="408099"/>
                    <a:pt x="673744" y="434965"/>
                    <a:pt x="706886" y="434965"/>
                  </a:cubicBezTo>
                  <a:lnTo>
                    <a:pt x="946910" y="434965"/>
                  </a:lnTo>
                  <a:cubicBezTo>
                    <a:pt x="980052" y="434965"/>
                    <a:pt x="1006918" y="408099"/>
                    <a:pt x="1006918" y="374957"/>
                  </a:cubicBezTo>
                  <a:lnTo>
                    <a:pt x="1006918" y="134933"/>
                  </a:lnTo>
                  <a:cubicBezTo>
                    <a:pt x="1006918" y="101791"/>
                    <a:pt x="980052" y="74925"/>
                    <a:pt x="946910" y="74925"/>
                  </a:cubicBezTo>
                  <a:close/>
                  <a:moveTo>
                    <a:pt x="166356" y="74925"/>
                  </a:moveTo>
                  <a:cubicBezTo>
                    <a:pt x="133214" y="74925"/>
                    <a:pt x="106348" y="101791"/>
                    <a:pt x="106348" y="134933"/>
                  </a:cubicBezTo>
                  <a:lnTo>
                    <a:pt x="106348" y="374957"/>
                  </a:lnTo>
                  <a:cubicBezTo>
                    <a:pt x="106348" y="408099"/>
                    <a:pt x="133214" y="434965"/>
                    <a:pt x="166356" y="434965"/>
                  </a:cubicBezTo>
                  <a:lnTo>
                    <a:pt x="406380" y="434965"/>
                  </a:lnTo>
                  <a:cubicBezTo>
                    <a:pt x="439522" y="434965"/>
                    <a:pt x="466388" y="408099"/>
                    <a:pt x="466388" y="374957"/>
                  </a:cubicBezTo>
                  <a:lnTo>
                    <a:pt x="466388" y="134933"/>
                  </a:lnTo>
                  <a:cubicBezTo>
                    <a:pt x="466388" y="101791"/>
                    <a:pt x="439522" y="74925"/>
                    <a:pt x="406380" y="74925"/>
                  </a:cubicBezTo>
                  <a:close/>
                  <a:moveTo>
                    <a:pt x="0" y="0"/>
                  </a:moveTo>
                  <a:lnTo>
                    <a:pt x="3815916" y="0"/>
                  </a:lnTo>
                  <a:lnTo>
                    <a:pt x="3815916" y="509890"/>
                  </a:lnTo>
                  <a:lnTo>
                    <a:pt x="0" y="509890"/>
                  </a:ln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grpSp>
    </p:spTree>
    <p:extLst>
      <p:ext uri="{BB962C8B-B14F-4D97-AF65-F5344CB8AC3E}">
        <p14:creationId xmlns:p14="http://schemas.microsoft.com/office/powerpoint/2010/main" val="2518009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6F56B2B-1268-854F-AB06-F06D95AA0F78}"/>
              </a:ext>
            </a:extLst>
          </p:cNvPr>
          <p:cNvSpPr>
            <a:spLocks noGrp="1"/>
          </p:cNvSpPr>
          <p:nvPr>
            <p:ph type="body" sz="quarter" idx="12"/>
          </p:nvPr>
        </p:nvSpPr>
        <p:spPr>
          <a:xfrm>
            <a:off x="540000" y="1749600"/>
            <a:ext cx="5144400" cy="4395600"/>
          </a:xfrm>
        </p:spPr>
        <p:txBody>
          <a:bodyPr>
            <a:normAutofit/>
          </a:bodyPr>
          <a:lstStyle/>
          <a:p>
            <a:pPr marL="285750" indent="-285750" fontAlgn="ctr">
              <a:lnSpc>
                <a:spcPct val="150000"/>
              </a:lnSpc>
              <a:buClr>
                <a:srgbClr val="951B82"/>
              </a:buClr>
              <a:buSzPct val="100000"/>
              <a:buFont typeface="Wingdings" pitchFamily="2" charset="2"/>
              <a:buChar char="§"/>
            </a:pPr>
            <a:r>
              <a:rPr lang="nl-NL" b="0" dirty="0"/>
              <a:t>De MR vindt communicatie met de ouders en personeel belangrijk</a:t>
            </a:r>
          </a:p>
          <a:p>
            <a:pPr marL="285750" indent="-285750" fontAlgn="ctr">
              <a:lnSpc>
                <a:spcPct val="150000"/>
              </a:lnSpc>
              <a:buClr>
                <a:srgbClr val="951B82"/>
              </a:buClr>
              <a:buSzPct val="100000"/>
              <a:buFont typeface="Wingdings" pitchFamily="2" charset="2"/>
              <a:buChar char="§"/>
            </a:pPr>
            <a:endParaRPr lang="nl-NL" b="0" dirty="0"/>
          </a:p>
          <a:p>
            <a:pPr marL="285750" indent="-285750" fontAlgn="ctr">
              <a:lnSpc>
                <a:spcPct val="150000"/>
              </a:lnSpc>
              <a:buClr>
                <a:srgbClr val="951B82"/>
              </a:buClr>
              <a:buSzPct val="100000"/>
              <a:buFont typeface="Wingdings" pitchFamily="2" charset="2"/>
              <a:buChar char="§"/>
            </a:pPr>
            <a:r>
              <a:rPr lang="nl-NL" b="0" dirty="0"/>
              <a:t>Via e-mail kunt u altijd met ons</a:t>
            </a:r>
            <a:br>
              <a:rPr lang="nl-NL" b="0" dirty="0"/>
            </a:br>
            <a:r>
              <a:rPr lang="nl-NL" b="0" dirty="0"/>
              <a:t>communiceren: </a:t>
            </a:r>
            <a:r>
              <a:rPr lang="nl-NL" u="sng" dirty="0" err="1"/>
              <a:t>mr</a:t>
            </a:r>
            <a:r>
              <a:rPr lang="nl-NL" dirty="0" err="1">
                <a:hlinkClick r:id="rId3">
                  <a:extLst>
                    <a:ext uri="{A12FA001-AC4F-418D-AE19-62706E023703}">
                      <ahyp:hlinkClr xmlns:ahyp="http://schemas.microsoft.com/office/drawing/2018/hyperlinkcolor" val="tx"/>
                    </a:ext>
                  </a:extLst>
                </a:hlinkClick>
              </a:rPr>
              <a:t>@deziep.nl</a:t>
            </a:r>
            <a:endParaRPr lang="nl-NL" dirty="0"/>
          </a:p>
          <a:p>
            <a:pPr marL="285750" indent="-285750" fontAlgn="ctr">
              <a:lnSpc>
                <a:spcPct val="150000"/>
              </a:lnSpc>
              <a:buClr>
                <a:srgbClr val="951B82"/>
              </a:buClr>
              <a:buSzPct val="100000"/>
              <a:buFont typeface="Wingdings" pitchFamily="2" charset="2"/>
              <a:buChar char="§"/>
            </a:pPr>
            <a:endParaRPr lang="nl-NL" b="0" dirty="0"/>
          </a:p>
          <a:p>
            <a:pPr marL="285750" indent="-285750" fontAlgn="ctr">
              <a:lnSpc>
                <a:spcPct val="150000"/>
              </a:lnSpc>
              <a:buClr>
                <a:srgbClr val="951B82"/>
              </a:buClr>
              <a:buSzPct val="100000"/>
              <a:buFont typeface="Wingdings" pitchFamily="2" charset="2"/>
              <a:buChar char="§"/>
            </a:pPr>
            <a:r>
              <a:rPr lang="nl-NL" b="0" dirty="0"/>
              <a:t>MR-pagina op de website van </a:t>
            </a:r>
            <a:br>
              <a:rPr lang="nl-NL" b="0" dirty="0"/>
            </a:br>
            <a:r>
              <a:rPr lang="nl-NL" b="0" dirty="0"/>
              <a:t>de school: </a:t>
            </a:r>
            <a:r>
              <a:rPr lang="nl-NL" dirty="0">
                <a:hlinkClick r:id="rId4">
                  <a:extLst>
                    <a:ext uri="{A12FA001-AC4F-418D-AE19-62706E023703}">
                      <ahyp:hlinkClr xmlns:ahyp="http://schemas.microsoft.com/office/drawing/2018/hyperlinkcolor" val="tx"/>
                    </a:ext>
                  </a:extLst>
                </a:hlinkClick>
              </a:rPr>
              <a:t>www.deziep.nl</a:t>
            </a:r>
            <a:endParaRPr lang="nl-NL" dirty="0"/>
          </a:p>
          <a:p>
            <a:pPr marL="285750" indent="-285750" fontAlgn="ctr">
              <a:lnSpc>
                <a:spcPct val="150000"/>
              </a:lnSpc>
              <a:buClr>
                <a:srgbClr val="951B82"/>
              </a:buClr>
              <a:buSzPct val="100000"/>
              <a:buFont typeface="Wingdings" pitchFamily="2" charset="2"/>
              <a:buChar char="§"/>
            </a:pPr>
            <a:endParaRPr lang="nl-NL" dirty="0"/>
          </a:p>
          <a:p>
            <a:pPr marL="285750" indent="-285750" fontAlgn="ctr">
              <a:lnSpc>
                <a:spcPct val="150000"/>
              </a:lnSpc>
              <a:buClr>
                <a:srgbClr val="951B82"/>
              </a:buClr>
              <a:buSzPct val="100000"/>
              <a:buFont typeface="Wingdings" pitchFamily="2" charset="2"/>
              <a:buChar char="§"/>
            </a:pPr>
            <a:r>
              <a:rPr lang="nl-NL" b="0" dirty="0"/>
              <a:t>Of spreek ons op school aan!</a:t>
            </a:r>
          </a:p>
        </p:txBody>
      </p:sp>
      <p:sp>
        <p:nvSpPr>
          <p:cNvPr id="3" name="Tijdelijke aanduiding voor dianummer 2">
            <a:extLst>
              <a:ext uri="{FF2B5EF4-FFF2-40B4-BE49-F238E27FC236}">
                <a16:creationId xmlns:a16="http://schemas.microsoft.com/office/drawing/2014/main" id="{B0B2A151-D65F-5D42-8AA5-A2EFD472600D}"/>
              </a:ext>
            </a:extLst>
          </p:cNvPr>
          <p:cNvSpPr>
            <a:spLocks noGrp="1"/>
          </p:cNvSpPr>
          <p:nvPr>
            <p:ph type="sldNum" sz="quarter" idx="10"/>
          </p:nvPr>
        </p:nvSpPr>
        <p:spPr/>
        <p:txBody>
          <a:bodyPr/>
          <a:lstStyle/>
          <a:p>
            <a:fld id="{37DB5DDE-7563-4892-B02D-5CC7DC3DA781}" type="slidenum">
              <a:rPr lang="en-US" smtClean="0"/>
              <a:pPr/>
              <a:t>7</a:t>
            </a:fld>
            <a:endParaRPr lang="en-US" dirty="0"/>
          </a:p>
        </p:txBody>
      </p:sp>
      <p:sp>
        <p:nvSpPr>
          <p:cNvPr id="5" name="Titel 4">
            <a:extLst>
              <a:ext uri="{FF2B5EF4-FFF2-40B4-BE49-F238E27FC236}">
                <a16:creationId xmlns:a16="http://schemas.microsoft.com/office/drawing/2014/main" id="{0717BFB7-A2CC-DB47-93CD-A02B8AA4EAB3}"/>
              </a:ext>
            </a:extLst>
          </p:cNvPr>
          <p:cNvSpPr>
            <a:spLocks noGrp="1"/>
          </p:cNvSpPr>
          <p:nvPr>
            <p:ph type="title"/>
          </p:nvPr>
        </p:nvSpPr>
        <p:spPr/>
        <p:txBody>
          <a:bodyPr/>
          <a:lstStyle/>
          <a:p>
            <a:r>
              <a:rPr lang="nl-NL" dirty="0"/>
              <a:t>Contact</a:t>
            </a:r>
          </a:p>
        </p:txBody>
      </p:sp>
      <p:pic>
        <p:nvPicPr>
          <p:cNvPr id="4" name="Afbeelding 3">
            <a:extLst>
              <a:ext uri="{FF2B5EF4-FFF2-40B4-BE49-F238E27FC236}">
                <a16:creationId xmlns:a16="http://schemas.microsoft.com/office/drawing/2014/main" id="{0E9297B9-667B-764F-973E-C9F3FD3CB2F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01492" y="1913720"/>
            <a:ext cx="4442508" cy="4537480"/>
          </a:xfrm>
          <a:prstGeom prst="rect">
            <a:avLst/>
          </a:prstGeom>
        </p:spPr>
      </p:pic>
      <p:sp>
        <p:nvSpPr>
          <p:cNvPr id="8" name="Pijl omlaag 7">
            <a:extLst>
              <a:ext uri="{FF2B5EF4-FFF2-40B4-BE49-F238E27FC236}">
                <a16:creationId xmlns:a16="http://schemas.microsoft.com/office/drawing/2014/main" id="{B677666C-E420-9E4B-A0B7-146D75752D22}"/>
              </a:ext>
            </a:extLst>
          </p:cNvPr>
          <p:cNvSpPr/>
          <p:nvPr/>
        </p:nvSpPr>
        <p:spPr>
          <a:xfrm>
            <a:off x="6319822" y="1712120"/>
            <a:ext cx="288032" cy="1088912"/>
          </a:xfrm>
          <a:prstGeom prst="downArrow">
            <a:avLst/>
          </a:prstGeom>
          <a:solidFill>
            <a:srgbClr val="951B82">
              <a:alpha val="50196"/>
            </a:srgbClr>
          </a:solidFill>
          <a:ln>
            <a:solidFill>
              <a:srgbClr val="951B82"/>
            </a:solidFill>
          </a:ln>
          <a:effectLst>
            <a:outerShdw blurRad="50800" dist="38100" dir="2700000" algn="tl" rotWithShape="0">
              <a:prstClr val="black">
                <a:alpha val="40000"/>
              </a:prstClr>
            </a:outerShdw>
          </a:effectLst>
        </p:spPr>
        <p:txBody>
          <a:bodyPr vert="horz" lIns="342000" tIns="72000" rIns="252000" bIns="45720" rtlCol="0" anchor="ctr">
            <a:normAutofit/>
          </a:bodyPr>
          <a:lstStyle/>
          <a:p>
            <a:pPr>
              <a:spcBef>
                <a:spcPct val="0"/>
              </a:spcBef>
            </a:pPr>
            <a:endParaRPr lang="nl-NL" sz="2600" b="1">
              <a:solidFill>
                <a:srgbClr val="FFFFFF"/>
              </a:solidFill>
              <a:latin typeface="Verdana" pitchFamily="34" charset="0"/>
              <a:ea typeface="Verdana" pitchFamily="34" charset="0"/>
              <a:cs typeface="Verdana" pitchFamily="34" charset="0"/>
            </a:endParaRPr>
          </a:p>
        </p:txBody>
      </p:sp>
      <p:sp>
        <p:nvSpPr>
          <p:cNvPr id="9" name="Pijl omlaag 8">
            <a:extLst>
              <a:ext uri="{FF2B5EF4-FFF2-40B4-BE49-F238E27FC236}">
                <a16:creationId xmlns:a16="http://schemas.microsoft.com/office/drawing/2014/main" id="{94933361-9637-FB42-AEDC-0B1573637AAE}"/>
              </a:ext>
            </a:extLst>
          </p:cNvPr>
          <p:cNvSpPr/>
          <p:nvPr/>
        </p:nvSpPr>
        <p:spPr>
          <a:xfrm rot="5400000" flipH="1">
            <a:off x="8499518" y="4326017"/>
            <a:ext cx="288032" cy="798253"/>
          </a:xfrm>
          <a:prstGeom prst="downArrow">
            <a:avLst/>
          </a:prstGeom>
          <a:solidFill>
            <a:srgbClr val="951B82">
              <a:alpha val="50196"/>
            </a:srgbClr>
          </a:solidFill>
          <a:ln>
            <a:solidFill>
              <a:srgbClr val="951B82"/>
            </a:solidFill>
          </a:ln>
          <a:effectLst>
            <a:outerShdw blurRad="50800" dist="38100" dir="2700000" algn="tl" rotWithShape="0">
              <a:prstClr val="black">
                <a:alpha val="40000"/>
              </a:prstClr>
            </a:outerShdw>
          </a:effectLst>
        </p:spPr>
        <p:txBody>
          <a:bodyPr vert="horz" lIns="342000" tIns="72000" rIns="252000" bIns="45720" rtlCol="0" anchor="ctr">
            <a:normAutofit/>
          </a:bodyPr>
          <a:lstStyle/>
          <a:p>
            <a:pPr>
              <a:spcBef>
                <a:spcPct val="0"/>
              </a:spcBef>
            </a:pPr>
            <a:endParaRPr lang="nl-NL" sz="2600" b="1">
              <a:solidFill>
                <a:srgbClr val="FFFFFF"/>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023768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9" presetClass="emph" presetSubtype="0" grpId="2" nodeType="afterEffect">
                                  <p:stCondLst>
                                    <p:cond delay="500"/>
                                  </p:stCondLst>
                                  <p:childTnLst>
                                    <p:set>
                                      <p:cBhvr>
                                        <p:cTn id="11" dur="500"/>
                                        <p:tgtEl>
                                          <p:spTgt spid="8"/>
                                        </p:tgtEl>
                                        <p:attrNameLst>
                                          <p:attrName>style.opacity</p:attrName>
                                        </p:attrNameLst>
                                      </p:cBhvr>
                                      <p:to>
                                        <p:strVal val="0.5"/>
                                      </p:to>
                                    </p:set>
                                    <p:animEffect filter="image" prLst="opacity: 0.5">
                                      <p:cBhvr rctx="IE">
                                        <p:cTn id="12" dur="500"/>
                                        <p:tgtEl>
                                          <p:spTgt spid="8"/>
                                        </p:tgtEl>
                                      </p:cBhvr>
                                    </p:animEffect>
                                  </p:childTnLst>
                                </p:cTn>
                              </p:par>
                            </p:childTnLst>
                          </p:cTn>
                        </p:par>
                        <p:par>
                          <p:cTn id="13" fill="hold">
                            <p:stCondLst>
                              <p:cond delay="1500"/>
                            </p:stCondLst>
                            <p:childTnLst>
                              <p:par>
                                <p:cTn id="14" presetID="2" presetClass="entr" presetSubtype="1"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9" presetClass="emph" presetSubtype="0" grpId="1" nodeType="afterEffect">
                                  <p:stCondLst>
                                    <p:cond delay="0"/>
                                  </p:stCondLst>
                                  <p:childTnLst>
                                    <p:set>
                                      <p:cBhvr>
                                        <p:cTn id="20" dur="500"/>
                                        <p:tgtEl>
                                          <p:spTgt spid="9"/>
                                        </p:tgtEl>
                                        <p:attrNameLst>
                                          <p:attrName>style.opacity</p:attrName>
                                        </p:attrNameLst>
                                      </p:cBhvr>
                                      <p:to>
                                        <p:strVal val="0.5"/>
                                      </p:to>
                                    </p:set>
                                    <p:animEffect filter="image" prLst="opacity: 0.5">
                                      <p:cBhvr rctx="IE">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8" grpId="2" animBg="1"/>
      <p:bldP spid="9" grpId="0" animBg="1"/>
      <p:bldP spid="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8389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25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JABLOON" val="Standaard"/>
  <p:tag name="BEDRIJFID" val="7"/>
  <p:tag name="BEDRIJF" val="Centrale Diensten"/>
  <p:tag name="AUTEUR1EMAIL" val="h.vanhartingsveldt@deonderwijsspecialisten.nl"/>
  <p:tag name="AUTEUR1FUNCTIE" val="Medewerker Pr &amp; Communicatie"/>
  <p:tag name="TAAL" val="Nederlands"/>
  <p:tag name="TITELAUTEURS" val="0"/>
  <p:tag name="AUTEUR1" val="Hester van Hartingsveldt"/>
  <p:tag name="VIEWOFFICEVERSIE" val="2012.1.6.12160"/>
  <p:tag name="TITEL" val="En de naam is...."/>
  <p:tag name="DATUM" val="41375,5533795486"/>
  <p:tag name="DATUMTEKST" val="11-4-2013"/>
</p:tagLst>
</file>

<file path=ppt/tags/tag10.xml><?xml version="1.0" encoding="utf-8"?>
<p:tagLst xmlns:a="http://schemas.openxmlformats.org/drawingml/2006/main" xmlns:r="http://schemas.openxmlformats.org/officeDocument/2006/relationships" xmlns:p="http://schemas.openxmlformats.org/presentationml/2006/main">
  <p:tag name="TYPE" val="PaginaNummer"/>
</p:tagLst>
</file>

<file path=ppt/tags/tag11.xml><?xml version="1.0" encoding="utf-8"?>
<p:tagLst xmlns:a="http://schemas.openxmlformats.org/drawingml/2006/main" xmlns:r="http://schemas.openxmlformats.org/officeDocument/2006/relationships" xmlns:p="http://schemas.openxmlformats.org/presentationml/2006/main">
  <p:tag name="KLEURACHTERGROND" val="1"/>
</p:tagLst>
</file>

<file path=ppt/tags/tag2.xml><?xml version="1.0" encoding="utf-8"?>
<p:tagLst xmlns:a="http://schemas.openxmlformats.org/drawingml/2006/main" xmlns:r="http://schemas.openxmlformats.org/officeDocument/2006/relationships" xmlns:p="http://schemas.openxmlformats.org/presentationml/2006/main">
  <p:tag name="KLEURTEKST" val="1"/>
</p:tagLst>
</file>

<file path=ppt/tags/tag3.xml><?xml version="1.0" encoding="utf-8"?>
<p:tagLst xmlns:a="http://schemas.openxmlformats.org/drawingml/2006/main" xmlns:r="http://schemas.openxmlformats.org/officeDocument/2006/relationships" xmlns:p="http://schemas.openxmlformats.org/presentationml/2006/main">
  <p:tag name="ADRESREGEL" val="Voettekst"/>
</p:tagLst>
</file>

<file path=ppt/tags/tag4.xml><?xml version="1.0" encoding="utf-8"?>
<p:tagLst xmlns:a="http://schemas.openxmlformats.org/drawingml/2006/main" xmlns:r="http://schemas.openxmlformats.org/officeDocument/2006/relationships" xmlns:p="http://schemas.openxmlformats.org/presentationml/2006/main">
  <p:tag name="TYPE" val="Presentatietitel"/>
</p:tagLst>
</file>

<file path=ppt/tags/tag5.xml><?xml version="1.0" encoding="utf-8"?>
<p:tagLst xmlns:a="http://schemas.openxmlformats.org/drawingml/2006/main" xmlns:r="http://schemas.openxmlformats.org/officeDocument/2006/relationships" xmlns:p="http://schemas.openxmlformats.org/presentationml/2006/main">
  <p:tag name="TYPE" val="PaginaNummer"/>
</p:tagLst>
</file>

<file path=ppt/tags/tag6.xml><?xml version="1.0" encoding="utf-8"?>
<p:tagLst xmlns:a="http://schemas.openxmlformats.org/drawingml/2006/main" xmlns:r="http://schemas.openxmlformats.org/officeDocument/2006/relationships" xmlns:p="http://schemas.openxmlformats.org/presentationml/2006/main">
  <p:tag name="KLEURACHTERGROND" val="1"/>
</p:tagLst>
</file>

<file path=ppt/tags/tag7.xml><?xml version="1.0" encoding="utf-8"?>
<p:tagLst xmlns:a="http://schemas.openxmlformats.org/drawingml/2006/main" xmlns:r="http://schemas.openxmlformats.org/officeDocument/2006/relationships" xmlns:p="http://schemas.openxmlformats.org/presentationml/2006/main">
  <p:tag name="KLEURACHTERGROND" val="1"/>
</p:tagLst>
</file>

<file path=ppt/tags/tag8.xml><?xml version="1.0" encoding="utf-8"?>
<p:tagLst xmlns:a="http://schemas.openxmlformats.org/drawingml/2006/main" xmlns:r="http://schemas.openxmlformats.org/officeDocument/2006/relationships" xmlns:p="http://schemas.openxmlformats.org/presentationml/2006/main">
  <p:tag name="KLEURACHTERGROND" val="1"/>
</p:tagLst>
</file>

<file path=ppt/tags/tag9.xml><?xml version="1.0" encoding="utf-8"?>
<p:tagLst xmlns:a="http://schemas.openxmlformats.org/drawingml/2006/main" xmlns:r="http://schemas.openxmlformats.org/officeDocument/2006/relationships" xmlns:p="http://schemas.openxmlformats.org/presentationml/2006/main">
  <p:tag name="ADRESREGEL" val="Voettekst"/>
</p:tagLst>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nSpc>
            <a:spcPts val="2300"/>
          </a:lnSpc>
          <a:defRPr sz="1200" dirty="0" smtClean="0">
            <a:solidFill>
              <a:schemeClr val="bg1"/>
            </a:solidFill>
            <a:latin typeface="Verdana"/>
            <a:cs typeface="Verdana"/>
          </a:defRPr>
        </a:defPPr>
      </a:lstStyle>
    </a:txDef>
  </a:objectDefaults>
  <a:extraClrScheme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nSpc>
            <a:spcPts val="2300"/>
          </a:lnSpc>
          <a:defRPr sz="1200" dirty="0" smtClean="0">
            <a:solidFill>
              <a:schemeClr val="bg1"/>
            </a:solidFill>
            <a:latin typeface="Verdana"/>
            <a:cs typeface="Verdana"/>
          </a:defRPr>
        </a:defPPr>
      </a:lstStyle>
    </a:tx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 Ziep</Template>
  <TotalTime>0</TotalTime>
  <Words>1186</Words>
  <Application>Microsoft Office PowerPoint</Application>
  <PresentationFormat>Diavoorstelling (4:3)</PresentationFormat>
  <Paragraphs>131</Paragraphs>
  <Slides>8</Slides>
  <Notes>5</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8</vt:i4>
      </vt:variant>
    </vt:vector>
  </HeadingPairs>
  <TitlesOfParts>
    <vt:vector size="14" baseType="lpstr">
      <vt:lpstr>Arial</vt:lpstr>
      <vt:lpstr>Calibri</vt:lpstr>
      <vt:lpstr>Verdana</vt:lpstr>
      <vt:lpstr>Wingdings</vt:lpstr>
      <vt:lpstr>Kantoorthema</vt:lpstr>
      <vt:lpstr>1_Kantoorthema</vt:lpstr>
      <vt:lpstr>MR De Ziep</vt:lpstr>
      <vt:lpstr>Agenda</vt:lpstr>
      <vt:lpstr>Wat doet de MR?</vt:lpstr>
      <vt:lpstr>Samenstelling MR</vt:lpstr>
      <vt:lpstr>Terugblik vorig schooljaar</vt:lpstr>
      <vt:lpstr>Vooruitblik nieuw schooljaar</vt:lpstr>
      <vt:lpstr>Contact</vt:lpstr>
      <vt:lpstr>PowerPoint-presentatie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 De Ziep</dc:title>
  <dc:subject>Jaarvergadering 2022-2023</dc:subject>
  <dc:creator/>
  <cp:keywords>MR, De Ziep, Medezeggenschap, jaarverslag, vooruitblik, terugblik</cp:keywords>
  <dc:description/>
  <cp:lastModifiedBy/>
  <cp:revision>1</cp:revision>
  <dcterms:created xsi:type="dcterms:W3CDTF">2018-08-21T07:34:36Z</dcterms:created>
  <dcterms:modified xsi:type="dcterms:W3CDTF">2024-01-16T10:53:51Z</dcterms:modified>
  <cp:category>Jaarverslag</cp:category>
</cp:coreProperties>
</file>